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notesSlides/notesSlide1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notesSlides/notesSlide22.xml" ContentType="application/vnd.openxmlformats-officedocument.presentationml.notesSlide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ppt/tags/tag36.xml" ContentType="application/vnd.openxmlformats-officedocument.presentationml.tags+xml"/>
  <Override PartName="/ppt/notesSlides/notesSlide2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5.xml" ContentType="application/vnd.openxmlformats-officedocument.presentationml.notesSlide+xml"/>
  <Override PartName="/ppt/tags/tag41.xml" ContentType="application/vnd.openxmlformats-officedocument.presentationml.tags+xml"/>
  <Override PartName="/ppt/notesSlides/notesSlide26.xml" ContentType="application/vnd.openxmlformats-officedocument.presentationml.notesSlide+xml"/>
  <Override PartName="/ppt/tags/tag42.xml" ContentType="application/vnd.openxmlformats-officedocument.presentationml.tags+xml"/>
  <Override PartName="/ppt/notesSlides/notesSlide27.xml" ContentType="application/vnd.openxmlformats-officedocument.presentationml.notesSlide+xml"/>
  <Override PartName="/ppt/tags/tag43.xml" ContentType="application/vnd.openxmlformats-officedocument.presentationml.tags+xml"/>
  <Override PartName="/ppt/notesSlides/notesSlide2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4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66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7.xml" ContentType="application/vnd.openxmlformats-officedocument.presentationml.tags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68.xml" ContentType="application/vnd.openxmlformats-officedocument.presentationml.tags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69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70.xml" ContentType="application/vnd.openxmlformats-officedocument.presentationml.tags+xml"/>
  <Override PartName="/ppt/notesSlides/notesSlide3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1313" r:id="rId3"/>
    <p:sldId id="1215" r:id="rId4"/>
    <p:sldId id="1152" r:id="rId5"/>
    <p:sldId id="1153" r:id="rId6"/>
    <p:sldId id="1174" r:id="rId7"/>
    <p:sldId id="1175" r:id="rId8"/>
    <p:sldId id="1310" r:id="rId9"/>
    <p:sldId id="1176" r:id="rId10"/>
    <p:sldId id="1177" r:id="rId11"/>
    <p:sldId id="1342" r:id="rId12"/>
    <p:sldId id="1346" r:id="rId13"/>
    <p:sldId id="1180" r:id="rId14"/>
    <p:sldId id="1300" r:id="rId15"/>
    <p:sldId id="1301" r:id="rId16"/>
    <p:sldId id="1181" r:id="rId17"/>
    <p:sldId id="1183" r:id="rId18"/>
    <p:sldId id="1185" r:id="rId19"/>
    <p:sldId id="1187" r:id="rId20"/>
    <p:sldId id="1189" r:id="rId21"/>
    <p:sldId id="1190" r:id="rId22"/>
    <p:sldId id="1191" r:id="rId23"/>
    <p:sldId id="1192" r:id="rId24"/>
    <p:sldId id="1193" r:id="rId25"/>
    <p:sldId id="1194" r:id="rId26"/>
    <p:sldId id="1195" r:id="rId27"/>
    <p:sldId id="1302" r:id="rId28"/>
    <p:sldId id="1198" r:id="rId29"/>
    <p:sldId id="1199" r:id="rId30"/>
    <p:sldId id="1303" r:id="rId31"/>
    <p:sldId id="1200" r:id="rId32"/>
    <p:sldId id="1201" r:id="rId33"/>
    <p:sldId id="1202" r:id="rId34"/>
    <p:sldId id="1203" r:id="rId35"/>
    <p:sldId id="1349" r:id="rId36"/>
    <p:sldId id="1205" r:id="rId37"/>
    <p:sldId id="1206" r:id="rId38"/>
    <p:sldId id="1207" r:id="rId39"/>
    <p:sldId id="1208" r:id="rId40"/>
    <p:sldId id="1209" r:id="rId41"/>
    <p:sldId id="1210" r:id="rId42"/>
    <p:sldId id="1211" r:id="rId43"/>
    <p:sldId id="1212" r:id="rId44"/>
    <p:sldId id="1213" r:id="rId45"/>
    <p:sldId id="1214" r:id="rId46"/>
    <p:sldId id="1312" r:id="rId47"/>
    <p:sldId id="1415" r:id="rId48"/>
    <p:sldId id="1416" r:id="rId49"/>
    <p:sldId id="1418" r:id="rId50"/>
    <p:sldId id="1420" r:id="rId51"/>
    <p:sldId id="1422" r:id="rId52"/>
    <p:sldId id="1427" r:id="rId53"/>
    <p:sldId id="1428" r:id="rId54"/>
    <p:sldId id="1429" r:id="rId55"/>
    <p:sldId id="1433" r:id="rId56"/>
    <p:sldId id="1434" r:id="rId57"/>
    <p:sldId id="1436" r:id="rId58"/>
    <p:sldId id="1437" r:id="rId59"/>
    <p:sldId id="1439" r:id="rId60"/>
    <p:sldId id="1442" r:id="rId61"/>
    <p:sldId id="1444" r:id="rId62"/>
    <p:sldId id="1446" r:id="rId63"/>
    <p:sldId id="1448" r:id="rId64"/>
    <p:sldId id="1451" r:id="rId65"/>
    <p:sldId id="1452" r:id="rId66"/>
    <p:sldId id="1453" r:id="rId67"/>
    <p:sldId id="1454" r:id="rId68"/>
    <p:sldId id="1455" r:id="rId69"/>
    <p:sldId id="1456" r:id="rId70"/>
    <p:sldId id="1457" r:id="rId71"/>
    <p:sldId id="1459" r:id="rId72"/>
    <p:sldId id="1460" r:id="rId73"/>
    <p:sldId id="1461" r:id="rId74"/>
    <p:sldId id="1462" r:id="rId75"/>
    <p:sldId id="1463" r:id="rId76"/>
    <p:sldId id="1464" r:id="rId77"/>
    <p:sldId id="1467" r:id="rId78"/>
    <p:sldId id="1468" r:id="rId79"/>
    <p:sldId id="1469" r:id="rId80"/>
    <p:sldId id="1470" r:id="rId81"/>
    <p:sldId id="1471" r:id="rId82"/>
    <p:sldId id="1472" r:id="rId83"/>
    <p:sldId id="1473" r:id="rId84"/>
    <p:sldId id="1475" r:id="rId85"/>
    <p:sldId id="1476" r:id="rId86"/>
    <p:sldId id="1477" r:id="rId87"/>
    <p:sldId id="1478" r:id="rId88"/>
    <p:sldId id="1479" r:id="rId89"/>
    <p:sldId id="1480" r:id="rId90"/>
    <p:sldId id="1481" r:id="rId91"/>
    <p:sldId id="1482" r:id="rId92"/>
    <p:sldId id="1483" r:id="rId93"/>
    <p:sldId id="1484" r:id="rId94"/>
    <p:sldId id="1485" r:id="rId95"/>
    <p:sldId id="1486" r:id="rId96"/>
    <p:sldId id="1487" r:id="rId97"/>
    <p:sldId id="1488" r:id="rId98"/>
    <p:sldId id="1489" r:id="rId99"/>
    <p:sldId id="1490" r:id="rId100"/>
    <p:sldId id="1491" r:id="rId101"/>
    <p:sldId id="1492" r:id="rId102"/>
    <p:sldId id="1493" r:id="rId103"/>
    <p:sldId id="1494" r:id="rId104"/>
    <p:sldId id="1495" r:id="rId105"/>
    <p:sldId id="1496" r:id="rId106"/>
    <p:sldId id="261" r:id="rId107"/>
    <p:sldId id="1351" r:id="rId108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 autoAdjust="0"/>
    <p:restoredTop sz="81215" autoAdjust="0"/>
  </p:normalViewPr>
  <p:slideViewPr>
    <p:cSldViewPr snapToGrid="0" snapToObjects="1">
      <p:cViewPr varScale="1">
        <p:scale>
          <a:sx n="57" d="100"/>
          <a:sy n="57" d="100"/>
        </p:scale>
        <p:origin x="-1344" y="-84"/>
      </p:cViewPr>
      <p:guideLst>
        <p:guide orient="horz" pos="211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#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#3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#4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#5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#6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#7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#8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5172C-48BB-4AAD-A08E-C5A09178E22E}" type="doc">
      <dgm:prSet loTypeId="urn:microsoft.com/office/officeart/2011/layout/CircleProcess" loCatId="process" qsTypeId="urn:microsoft.com/office/officeart/2005/8/quickstyle/simple1#1" qsCatId="simple" csTypeId="urn:microsoft.com/office/officeart/2005/8/colors/accent2_2#1" csCatId="accent2" phldr="1"/>
      <dgm:spPr/>
      <dgm:t>
        <a:bodyPr/>
        <a:lstStyle/>
        <a:p>
          <a:endParaRPr lang="zh-CN" altLang="en-US"/>
        </a:p>
      </dgm:t>
    </dgm:pt>
    <dgm:pt modelId="{786056C3-67F5-49F8-9A26-04CF0B632F84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F0A4F7-2E40-456B-A2E4-2982FF0DADFB}" type="par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E5E389-401C-419C-8EED-DA6069CEC1D3}" type="sib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CC57E32-E3DC-4047-8455-F0FC20DA4D72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选择实体的关键字属性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459526A-BA20-4872-9C62-C50CE8FED856}" type="par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1E21CC9-3887-4525-BD45-6617D5AD997C}" type="sib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A50287-E075-4F5A-B427-A63B7254F6D0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确定实体间联系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F6BF004-8D35-4552-98B9-2CBF23EEB38F}" type="par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1D3F520-C66F-4C95-8C4C-4FEEDDE214FF}" type="sib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8B46C48-E1D5-4F96-8BCD-45694A5B88DD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确定实体的属性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E675BFE-BEA1-4F5A-94C4-3E3117F102F5}" type="par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C3AD608-DFF6-4DC2-BE56-DE3C01875962}" type="sib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B58990B-453E-474A-ACEF-6386865550AF}" type="pres">
      <dgm:prSet presAssocID="{0EC5172C-48BB-4AAD-A08E-C5A09178E22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EE1E91E-AC05-476D-BBC8-B89AAC92DDEF}" type="pres">
      <dgm:prSet presAssocID="{E8B46C48-E1D5-4F96-8BCD-45694A5B88DD}" presName="Accent4" presStyleCnt="0"/>
      <dgm:spPr/>
    </dgm:pt>
    <dgm:pt modelId="{AAD48B53-1FF9-4F4B-AF80-907DA49C22D0}" type="pres">
      <dgm:prSet presAssocID="{E8B46C48-E1D5-4F96-8BCD-45694A5B88DD}" presName="Accent" presStyleLbl="node1" presStyleIdx="0" presStyleCnt="4"/>
      <dgm:spPr>
        <a:noFill/>
        <a:ln>
          <a:noFill/>
        </a:ln>
      </dgm:spPr>
    </dgm:pt>
    <dgm:pt modelId="{28678933-64E5-459E-9B87-64E23540306A}" type="pres">
      <dgm:prSet presAssocID="{E8B46C48-E1D5-4F96-8BCD-45694A5B88DD}" presName="ParentBackground4" presStyleCnt="0"/>
      <dgm:spPr/>
    </dgm:pt>
    <dgm:pt modelId="{90F15E82-FE4D-4E2D-B1AC-671D62B4CF0B}" type="pres">
      <dgm:prSet presAssocID="{E8B46C48-E1D5-4F96-8BCD-45694A5B88DD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DCEF9619-9511-47E8-B605-27D06A1EB695}" type="pres">
      <dgm:prSet presAssocID="{E8B46C48-E1D5-4F96-8BCD-45694A5B88DD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31AEF7-6DF1-413B-B763-FD4C81ACD221}" type="pres">
      <dgm:prSet presAssocID="{0AA50287-E075-4F5A-B427-A63B7254F6D0}" presName="Accent3" presStyleCnt="0"/>
      <dgm:spPr/>
    </dgm:pt>
    <dgm:pt modelId="{93FFA967-19D5-401A-B4EA-7FF526F860DE}" type="pres">
      <dgm:prSet presAssocID="{0AA50287-E075-4F5A-B427-A63B7254F6D0}" presName="Accent" presStyleLbl="node1" presStyleIdx="1" presStyleCnt="4"/>
      <dgm:spPr>
        <a:noFill/>
        <a:ln>
          <a:noFill/>
        </a:ln>
      </dgm:spPr>
    </dgm:pt>
    <dgm:pt modelId="{3A79DA77-DCE6-4E18-9134-56884B52BEAF}" type="pres">
      <dgm:prSet presAssocID="{0AA50287-E075-4F5A-B427-A63B7254F6D0}" presName="ParentBackground3" presStyleCnt="0"/>
      <dgm:spPr/>
    </dgm:pt>
    <dgm:pt modelId="{E445EDE2-DBAA-40A6-A019-187D507D210D}" type="pres">
      <dgm:prSet presAssocID="{0AA50287-E075-4F5A-B427-A63B7254F6D0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283D6F06-748F-472B-8F00-7ACC254BD6A9}" type="pres">
      <dgm:prSet presAssocID="{0AA50287-E075-4F5A-B427-A63B7254F6D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CA71E6-695E-4421-ABF9-91F9453BA850}" type="pres">
      <dgm:prSet presAssocID="{8CC57E32-E3DC-4047-8455-F0FC20DA4D72}" presName="Accent2" presStyleCnt="0"/>
      <dgm:spPr/>
    </dgm:pt>
    <dgm:pt modelId="{AB535637-A631-489E-810F-5F49D3C622DA}" type="pres">
      <dgm:prSet presAssocID="{8CC57E32-E3DC-4047-8455-F0FC20DA4D72}" presName="Accent" presStyleLbl="node1" presStyleIdx="2" presStyleCnt="4"/>
      <dgm:spPr>
        <a:noFill/>
        <a:ln>
          <a:noFill/>
        </a:ln>
      </dgm:spPr>
    </dgm:pt>
    <dgm:pt modelId="{00466113-0A66-4D6E-9EC2-932A5388B179}" type="pres">
      <dgm:prSet presAssocID="{8CC57E32-E3DC-4047-8455-F0FC20DA4D72}" presName="ParentBackground2" presStyleCnt="0"/>
      <dgm:spPr/>
    </dgm:pt>
    <dgm:pt modelId="{93FB9539-86CD-4617-951D-4FA2416CECE2}" type="pres">
      <dgm:prSet presAssocID="{8CC57E32-E3DC-4047-8455-F0FC20DA4D72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19AE22ED-2B6D-40F0-BBCB-86CCF9C9040C}" type="pres">
      <dgm:prSet presAssocID="{8CC57E32-E3DC-4047-8455-F0FC20DA4D7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754D06-EE1A-40E8-AFB1-A53613A676C9}" type="pres">
      <dgm:prSet presAssocID="{786056C3-67F5-49F8-9A26-04CF0B632F84}" presName="Accent1" presStyleCnt="0"/>
      <dgm:spPr/>
    </dgm:pt>
    <dgm:pt modelId="{63C19050-94BA-4824-8A04-B3D3BD77F7ED}" type="pres">
      <dgm:prSet presAssocID="{786056C3-67F5-49F8-9A26-04CF0B632F84}" presName="Accent" presStyleLbl="node1" presStyleIdx="3" presStyleCnt="4"/>
      <dgm:spPr>
        <a:noFill/>
        <a:ln>
          <a:noFill/>
        </a:ln>
      </dgm:spPr>
    </dgm:pt>
    <dgm:pt modelId="{C2FD8900-09A9-421B-A78A-ADBDD2AF045B}" type="pres">
      <dgm:prSet presAssocID="{786056C3-67F5-49F8-9A26-04CF0B632F84}" presName="ParentBackground1" presStyleCnt="0"/>
      <dgm:spPr/>
    </dgm:pt>
    <dgm:pt modelId="{3E0B35A4-6158-4F5C-BD4F-12AD53483E76}" type="pres">
      <dgm:prSet presAssocID="{786056C3-67F5-49F8-9A26-04CF0B632F84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3E0DA8E9-BD28-4E60-AC59-2328FC17ADBC}" type="pres">
      <dgm:prSet presAssocID="{786056C3-67F5-49F8-9A26-04CF0B632F8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84877F-DB72-425F-A333-D7B7EA16B116}" type="presOf" srcId="{786056C3-67F5-49F8-9A26-04CF0B632F84}" destId="{3E0B35A4-6158-4F5C-BD4F-12AD53483E76}" srcOrd="0" destOrd="0" presId="urn:microsoft.com/office/officeart/2011/layout/CircleProcess"/>
    <dgm:cxn modelId="{8C9AFC40-A21B-48FB-9E54-ACAA95A09A16}" type="presOf" srcId="{E8B46C48-E1D5-4F96-8BCD-45694A5B88DD}" destId="{DCEF9619-9511-47E8-B605-27D06A1EB695}" srcOrd="1" destOrd="0" presId="urn:microsoft.com/office/officeart/2011/layout/CircleProcess"/>
    <dgm:cxn modelId="{5FCD699C-04FC-4767-B745-1E6A52DB4132}" type="presOf" srcId="{8CC57E32-E3DC-4047-8455-F0FC20DA4D72}" destId="{19AE22ED-2B6D-40F0-BBCB-86CCF9C9040C}" srcOrd="1" destOrd="0" presId="urn:microsoft.com/office/officeart/2011/layout/CircleProcess"/>
    <dgm:cxn modelId="{8AD80022-26BB-4BC6-9A9B-A2ED1D4C27DA}" type="presOf" srcId="{8CC57E32-E3DC-4047-8455-F0FC20DA4D72}" destId="{93FB9539-86CD-4617-951D-4FA2416CECE2}" srcOrd="0" destOrd="0" presId="urn:microsoft.com/office/officeart/2011/layout/CircleProcess"/>
    <dgm:cxn modelId="{20DAA7CD-F0E3-4DAB-8237-7D027AEF5259}" type="presOf" srcId="{E8B46C48-E1D5-4F96-8BCD-45694A5B88DD}" destId="{90F15E82-FE4D-4E2D-B1AC-671D62B4CF0B}" srcOrd="0" destOrd="0" presId="urn:microsoft.com/office/officeart/2011/layout/CircleProcess"/>
    <dgm:cxn modelId="{AE4A7130-6405-4021-B13F-BB03D08F5C22}" type="presOf" srcId="{786056C3-67F5-49F8-9A26-04CF0B632F84}" destId="{3E0DA8E9-BD28-4E60-AC59-2328FC17ADBC}" srcOrd="1" destOrd="0" presId="urn:microsoft.com/office/officeart/2011/layout/CircleProcess"/>
    <dgm:cxn modelId="{96B2F45F-2A49-4651-B69C-EEA339E4E099}" srcId="{0EC5172C-48BB-4AAD-A08E-C5A09178E22E}" destId="{8CC57E32-E3DC-4047-8455-F0FC20DA4D72}" srcOrd="1" destOrd="0" parTransId="{7459526A-BA20-4872-9C62-C50CE8FED856}" sibTransId="{E1E21CC9-3887-4525-BD45-6617D5AD997C}"/>
    <dgm:cxn modelId="{FEAC4606-4DBB-4370-98C4-0C0A83E8DECF}" srcId="{0EC5172C-48BB-4AAD-A08E-C5A09178E22E}" destId="{0AA50287-E075-4F5A-B427-A63B7254F6D0}" srcOrd="2" destOrd="0" parTransId="{BF6BF004-8D35-4552-98B9-2CBF23EEB38F}" sibTransId="{21D3F520-C66F-4C95-8C4C-4FEEDDE214FF}"/>
    <dgm:cxn modelId="{A0FCC689-1ECD-4038-BDDE-B7430CDDADB9}" srcId="{0EC5172C-48BB-4AAD-A08E-C5A09178E22E}" destId="{786056C3-67F5-49F8-9A26-04CF0B632F84}" srcOrd="0" destOrd="0" parTransId="{54F0A4F7-2E40-456B-A2E4-2982FF0DADFB}" sibTransId="{54E5E389-401C-419C-8EED-DA6069CEC1D3}"/>
    <dgm:cxn modelId="{43DBD270-CA6F-45F9-B6C3-709FFFA6671A}" srcId="{0EC5172C-48BB-4AAD-A08E-C5A09178E22E}" destId="{E8B46C48-E1D5-4F96-8BCD-45694A5B88DD}" srcOrd="3" destOrd="0" parTransId="{1E675BFE-BEA1-4F5A-94C4-3E3117F102F5}" sibTransId="{1C3AD608-DFF6-4DC2-BE56-DE3C01875962}"/>
    <dgm:cxn modelId="{7E9BB5B7-7F1D-4A92-8927-A0BDF0A14C77}" type="presOf" srcId="{0AA50287-E075-4F5A-B427-A63B7254F6D0}" destId="{E445EDE2-DBAA-40A6-A019-187D507D210D}" srcOrd="0" destOrd="0" presId="urn:microsoft.com/office/officeart/2011/layout/CircleProcess"/>
    <dgm:cxn modelId="{96D51CB7-9DE6-433E-8E0F-D19DCB1CB13D}" type="presOf" srcId="{0AA50287-E075-4F5A-B427-A63B7254F6D0}" destId="{283D6F06-748F-472B-8F00-7ACC254BD6A9}" srcOrd="1" destOrd="0" presId="urn:microsoft.com/office/officeart/2011/layout/CircleProcess"/>
    <dgm:cxn modelId="{B635ABA4-8AB1-41B0-AA44-E473A8317109}" type="presOf" srcId="{0EC5172C-48BB-4AAD-A08E-C5A09178E22E}" destId="{9B58990B-453E-474A-ACEF-6386865550AF}" srcOrd="0" destOrd="0" presId="urn:microsoft.com/office/officeart/2011/layout/CircleProcess"/>
    <dgm:cxn modelId="{D668E026-B20B-4FF8-BD8A-09602E81A2EF}" type="presParOf" srcId="{9B58990B-453E-474A-ACEF-6386865550AF}" destId="{BEE1E91E-AC05-476D-BBC8-B89AAC92DDEF}" srcOrd="0" destOrd="0" presId="urn:microsoft.com/office/officeart/2011/layout/CircleProcess"/>
    <dgm:cxn modelId="{1025B243-34A8-4B04-8BAE-665E91246C74}" type="presParOf" srcId="{BEE1E91E-AC05-476D-BBC8-B89AAC92DDEF}" destId="{AAD48B53-1FF9-4F4B-AF80-907DA49C22D0}" srcOrd="0" destOrd="0" presId="urn:microsoft.com/office/officeart/2011/layout/CircleProcess"/>
    <dgm:cxn modelId="{C2C87C11-5C4D-4F4A-BCDE-FD4B2C0ED0A2}" type="presParOf" srcId="{9B58990B-453E-474A-ACEF-6386865550AF}" destId="{28678933-64E5-459E-9B87-64E23540306A}" srcOrd="1" destOrd="0" presId="urn:microsoft.com/office/officeart/2011/layout/CircleProcess"/>
    <dgm:cxn modelId="{65872CB7-B4E2-43E2-A91A-F234E3725146}" type="presParOf" srcId="{28678933-64E5-459E-9B87-64E23540306A}" destId="{90F15E82-FE4D-4E2D-B1AC-671D62B4CF0B}" srcOrd="0" destOrd="0" presId="urn:microsoft.com/office/officeart/2011/layout/CircleProcess"/>
    <dgm:cxn modelId="{23A7B798-D63C-4A9F-8F76-B7243CA35DFE}" type="presParOf" srcId="{9B58990B-453E-474A-ACEF-6386865550AF}" destId="{DCEF9619-9511-47E8-B605-27D06A1EB695}" srcOrd="2" destOrd="0" presId="urn:microsoft.com/office/officeart/2011/layout/CircleProcess"/>
    <dgm:cxn modelId="{FB1F078D-66B7-46C9-B009-F569190A2F8C}" type="presParOf" srcId="{9B58990B-453E-474A-ACEF-6386865550AF}" destId="{7631AEF7-6DF1-413B-B763-FD4C81ACD221}" srcOrd="3" destOrd="0" presId="urn:microsoft.com/office/officeart/2011/layout/CircleProcess"/>
    <dgm:cxn modelId="{CA232C29-95BC-4539-AA81-435AED4AB264}" type="presParOf" srcId="{7631AEF7-6DF1-413B-B763-FD4C81ACD221}" destId="{93FFA967-19D5-401A-B4EA-7FF526F860DE}" srcOrd="0" destOrd="0" presId="urn:microsoft.com/office/officeart/2011/layout/CircleProcess"/>
    <dgm:cxn modelId="{EA2DA53D-A14C-4BEB-8049-01350060445E}" type="presParOf" srcId="{9B58990B-453E-474A-ACEF-6386865550AF}" destId="{3A79DA77-DCE6-4E18-9134-56884B52BEAF}" srcOrd="4" destOrd="0" presId="urn:microsoft.com/office/officeart/2011/layout/CircleProcess"/>
    <dgm:cxn modelId="{C52F9DFF-66F4-4356-BEA8-37D0ACD6C4D0}" type="presParOf" srcId="{3A79DA77-DCE6-4E18-9134-56884B52BEAF}" destId="{E445EDE2-DBAA-40A6-A019-187D507D210D}" srcOrd="0" destOrd="0" presId="urn:microsoft.com/office/officeart/2011/layout/CircleProcess"/>
    <dgm:cxn modelId="{4DE0A6DE-9F64-439D-B31C-CD1C17603D42}" type="presParOf" srcId="{9B58990B-453E-474A-ACEF-6386865550AF}" destId="{283D6F06-748F-472B-8F00-7ACC254BD6A9}" srcOrd="5" destOrd="0" presId="urn:microsoft.com/office/officeart/2011/layout/CircleProcess"/>
    <dgm:cxn modelId="{47383DD4-0473-404F-B0F1-0AA5969A105F}" type="presParOf" srcId="{9B58990B-453E-474A-ACEF-6386865550AF}" destId="{56CA71E6-695E-4421-ABF9-91F9453BA850}" srcOrd="6" destOrd="0" presId="urn:microsoft.com/office/officeart/2011/layout/CircleProcess"/>
    <dgm:cxn modelId="{B1229448-6D0C-4028-8912-B773A2697D9D}" type="presParOf" srcId="{56CA71E6-695E-4421-ABF9-91F9453BA850}" destId="{AB535637-A631-489E-810F-5F49D3C622DA}" srcOrd="0" destOrd="0" presId="urn:microsoft.com/office/officeart/2011/layout/CircleProcess"/>
    <dgm:cxn modelId="{95EA96B4-A73C-4B28-813F-5172FE0C0FA1}" type="presParOf" srcId="{9B58990B-453E-474A-ACEF-6386865550AF}" destId="{00466113-0A66-4D6E-9EC2-932A5388B179}" srcOrd="7" destOrd="0" presId="urn:microsoft.com/office/officeart/2011/layout/CircleProcess"/>
    <dgm:cxn modelId="{F90C05C2-2763-4982-AFF1-7F459BDB335F}" type="presParOf" srcId="{00466113-0A66-4D6E-9EC2-932A5388B179}" destId="{93FB9539-86CD-4617-951D-4FA2416CECE2}" srcOrd="0" destOrd="0" presId="urn:microsoft.com/office/officeart/2011/layout/CircleProcess"/>
    <dgm:cxn modelId="{C5F63FEE-9DE1-4D94-A6D8-1841870D401B}" type="presParOf" srcId="{9B58990B-453E-474A-ACEF-6386865550AF}" destId="{19AE22ED-2B6D-40F0-BBCB-86CCF9C9040C}" srcOrd="8" destOrd="0" presId="urn:microsoft.com/office/officeart/2011/layout/CircleProcess"/>
    <dgm:cxn modelId="{AA70B664-784C-4CF2-93D3-DDDF70EECE8C}" type="presParOf" srcId="{9B58990B-453E-474A-ACEF-6386865550AF}" destId="{6C754D06-EE1A-40E8-AFB1-A53613A676C9}" srcOrd="9" destOrd="0" presId="urn:microsoft.com/office/officeart/2011/layout/CircleProcess"/>
    <dgm:cxn modelId="{ED1BD0E7-83BB-4F80-B1F9-77C38E5D4416}" type="presParOf" srcId="{6C754D06-EE1A-40E8-AFB1-A53613A676C9}" destId="{63C19050-94BA-4824-8A04-B3D3BD77F7ED}" srcOrd="0" destOrd="0" presId="urn:microsoft.com/office/officeart/2011/layout/CircleProcess"/>
    <dgm:cxn modelId="{4B377397-E527-4258-ABA8-BE44739AA078}" type="presParOf" srcId="{9B58990B-453E-474A-ACEF-6386865550AF}" destId="{C2FD8900-09A9-421B-A78A-ADBDD2AF045B}" srcOrd="10" destOrd="0" presId="urn:microsoft.com/office/officeart/2011/layout/CircleProcess"/>
    <dgm:cxn modelId="{9C5FDB0E-0771-4E86-A977-596EEA627ACB}" type="presParOf" srcId="{C2FD8900-09A9-421B-A78A-ADBDD2AF045B}" destId="{3E0B35A4-6158-4F5C-BD4F-12AD53483E76}" srcOrd="0" destOrd="0" presId="urn:microsoft.com/office/officeart/2011/layout/CircleProcess"/>
    <dgm:cxn modelId="{A474EEDF-DB45-45E4-BB1B-A2A766582862}" type="presParOf" srcId="{9B58990B-453E-474A-ACEF-6386865550AF}" destId="{3E0DA8E9-BD28-4E60-AC59-2328FC17ADBC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C5172C-48BB-4AAD-A08E-C5A09178E22E}" type="doc">
      <dgm:prSet loTypeId="urn:microsoft.com/office/officeart/2011/layout/CircleProcess" loCatId="process" qsTypeId="urn:microsoft.com/office/officeart/2005/8/quickstyle/simple1#2" qsCatId="simple" csTypeId="urn:microsoft.com/office/officeart/2005/8/colors/accent2_2#2" csCatId="accent2" phldr="1"/>
      <dgm:spPr/>
      <dgm:t>
        <a:bodyPr/>
        <a:lstStyle/>
        <a:p>
          <a:endParaRPr lang="zh-CN" altLang="en-US"/>
        </a:p>
      </dgm:t>
    </dgm:pt>
    <dgm:pt modelId="{BCDB6EE4-34BC-47F8-822E-E5A508F3EDB3}">
      <dgm:prSet phldrT="[文本]" custT="1"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确定局部范围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802ACA0-DFE3-4AA8-ABB5-B15635DD122A}" type="par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49BA4-C5A8-4A81-A317-E77C8929C353}" type="sib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86056C3-67F5-49F8-9A26-04CF0B632F84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F0A4F7-2E40-456B-A2E4-2982FF0DADFB}" type="par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E5E389-401C-419C-8EED-DA6069CEC1D3}" type="sib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CC57E32-E3DC-4047-8455-F0FC20DA4D72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选择实体的关键字属性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459526A-BA20-4872-9C62-C50CE8FED856}" type="par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1E21CC9-3887-4525-BD45-6617D5AD997C}" type="sib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A50287-E075-4F5A-B427-A63B7254F6D0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确定实体间联系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F6BF004-8D35-4552-98B9-2CBF23EEB38F}" type="par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1D3F520-C66F-4C95-8C4C-4FEEDDE214FF}" type="sib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8B46C48-E1D5-4F96-8BCD-45694A5B88DD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确定实体的属性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E675BFE-BEA1-4F5A-94C4-3E3117F102F5}" type="par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C3AD608-DFF6-4DC2-BE56-DE3C01875962}" type="sib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B58990B-453E-474A-ACEF-6386865550AF}" type="pres">
      <dgm:prSet presAssocID="{0EC5172C-48BB-4AAD-A08E-C5A09178E22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1A8B5C-7A9C-48D3-8150-490C1E29FA0A}" type="pres">
      <dgm:prSet presAssocID="{E8B46C48-E1D5-4F96-8BCD-45694A5B88DD}" presName="Accent5" presStyleCnt="0"/>
      <dgm:spPr/>
    </dgm:pt>
    <dgm:pt modelId="{AAD48B53-1FF9-4F4B-AF80-907DA49C22D0}" type="pres">
      <dgm:prSet presAssocID="{E8B46C48-E1D5-4F96-8BCD-45694A5B88DD}" presName="Accent" presStyleLbl="node1" presStyleIdx="0" presStyleCnt="5"/>
      <dgm:spPr>
        <a:noFill/>
        <a:ln>
          <a:noFill/>
        </a:ln>
      </dgm:spPr>
    </dgm:pt>
    <dgm:pt modelId="{67F0131D-90D8-49B4-B9AD-9ECA2106BD58}" type="pres">
      <dgm:prSet presAssocID="{E8B46C48-E1D5-4F96-8BCD-45694A5B88DD}" presName="ParentBackground5" presStyleCnt="0"/>
      <dgm:spPr/>
    </dgm:pt>
    <dgm:pt modelId="{90F15E82-FE4D-4E2D-B1AC-671D62B4CF0B}" type="pres">
      <dgm:prSet presAssocID="{E8B46C48-E1D5-4F96-8BCD-45694A5B88DD}" presName="ParentBackground" presStyleLbl="fgAcc1" presStyleIdx="0" presStyleCnt="5"/>
      <dgm:spPr/>
      <dgm:t>
        <a:bodyPr/>
        <a:lstStyle/>
        <a:p>
          <a:endParaRPr lang="zh-CN" altLang="en-US"/>
        </a:p>
      </dgm:t>
    </dgm:pt>
    <dgm:pt modelId="{D771D81A-6342-48CD-B779-E2A5DA786C52}" type="pres">
      <dgm:prSet presAssocID="{E8B46C48-E1D5-4F96-8BCD-45694A5B88D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4018CE-D0D4-4269-BE6F-35E9DFCF5F97}" type="pres">
      <dgm:prSet presAssocID="{0AA50287-E075-4F5A-B427-A63B7254F6D0}" presName="Accent4" presStyleCnt="0"/>
      <dgm:spPr/>
    </dgm:pt>
    <dgm:pt modelId="{93FFA967-19D5-401A-B4EA-7FF526F860DE}" type="pres">
      <dgm:prSet presAssocID="{0AA50287-E075-4F5A-B427-A63B7254F6D0}" presName="Accent" presStyleLbl="node1" presStyleIdx="1" presStyleCnt="5"/>
      <dgm:spPr>
        <a:noFill/>
        <a:ln>
          <a:noFill/>
        </a:ln>
      </dgm:spPr>
    </dgm:pt>
    <dgm:pt modelId="{BAC404A8-961C-4590-ADB1-57E1A0C0C42B}" type="pres">
      <dgm:prSet presAssocID="{0AA50287-E075-4F5A-B427-A63B7254F6D0}" presName="ParentBackground4" presStyleCnt="0"/>
      <dgm:spPr/>
    </dgm:pt>
    <dgm:pt modelId="{E445EDE2-DBAA-40A6-A019-187D507D210D}" type="pres">
      <dgm:prSet presAssocID="{0AA50287-E075-4F5A-B427-A63B7254F6D0}" presName="ParentBackground" presStyleLbl="fgAcc1" presStyleIdx="1" presStyleCnt="5"/>
      <dgm:spPr/>
      <dgm:t>
        <a:bodyPr/>
        <a:lstStyle/>
        <a:p>
          <a:endParaRPr lang="zh-CN" altLang="en-US"/>
        </a:p>
      </dgm:t>
    </dgm:pt>
    <dgm:pt modelId="{33B48BB4-0F40-49B2-A4CB-860043C2EC47}" type="pres">
      <dgm:prSet presAssocID="{0AA50287-E075-4F5A-B427-A63B7254F6D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B8505F-B18A-416E-A69D-F8446B732E17}" type="pres">
      <dgm:prSet presAssocID="{8CC57E32-E3DC-4047-8455-F0FC20DA4D72}" presName="Accent3" presStyleCnt="0"/>
      <dgm:spPr/>
    </dgm:pt>
    <dgm:pt modelId="{AB535637-A631-489E-810F-5F49D3C622DA}" type="pres">
      <dgm:prSet presAssocID="{8CC57E32-E3DC-4047-8455-F0FC20DA4D72}" presName="Accent" presStyleLbl="node1" presStyleIdx="2" presStyleCnt="5"/>
      <dgm:spPr>
        <a:noFill/>
        <a:ln>
          <a:noFill/>
        </a:ln>
      </dgm:spPr>
    </dgm:pt>
    <dgm:pt modelId="{EA6C319B-76C5-43D8-A39A-1A6E98A9F378}" type="pres">
      <dgm:prSet presAssocID="{8CC57E32-E3DC-4047-8455-F0FC20DA4D72}" presName="ParentBackground3" presStyleCnt="0"/>
      <dgm:spPr/>
    </dgm:pt>
    <dgm:pt modelId="{93FB9539-86CD-4617-951D-4FA2416CECE2}" type="pres">
      <dgm:prSet presAssocID="{8CC57E32-E3DC-4047-8455-F0FC20DA4D72}" presName="ParentBackground" presStyleLbl="fgAcc1" presStyleIdx="2" presStyleCnt="5"/>
      <dgm:spPr/>
      <dgm:t>
        <a:bodyPr/>
        <a:lstStyle/>
        <a:p>
          <a:endParaRPr lang="zh-CN" altLang="en-US"/>
        </a:p>
      </dgm:t>
    </dgm:pt>
    <dgm:pt modelId="{85CEEDDE-EE0D-4B82-96C0-B5A1974503DA}" type="pres">
      <dgm:prSet presAssocID="{8CC57E32-E3DC-4047-8455-F0FC20DA4D7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475C9B-BDE4-4E27-A279-D07FA46BBBFA}" type="pres">
      <dgm:prSet presAssocID="{786056C3-67F5-49F8-9A26-04CF0B632F84}" presName="Accent2" presStyleCnt="0"/>
      <dgm:spPr/>
    </dgm:pt>
    <dgm:pt modelId="{63C19050-94BA-4824-8A04-B3D3BD77F7ED}" type="pres">
      <dgm:prSet presAssocID="{786056C3-67F5-49F8-9A26-04CF0B632F84}" presName="Accent" presStyleLbl="node1" presStyleIdx="3" presStyleCnt="5"/>
      <dgm:spPr>
        <a:noFill/>
        <a:ln>
          <a:noFill/>
        </a:ln>
      </dgm:spPr>
    </dgm:pt>
    <dgm:pt modelId="{704E4479-4AF4-4291-8564-4D4E044D5BCC}" type="pres">
      <dgm:prSet presAssocID="{786056C3-67F5-49F8-9A26-04CF0B632F84}" presName="ParentBackground2" presStyleCnt="0"/>
      <dgm:spPr/>
    </dgm:pt>
    <dgm:pt modelId="{3E0B35A4-6158-4F5C-BD4F-12AD53483E76}" type="pres">
      <dgm:prSet presAssocID="{786056C3-67F5-49F8-9A26-04CF0B632F84}" presName="ParentBackground" presStyleLbl="fgAcc1" presStyleIdx="3" presStyleCnt="5"/>
      <dgm:spPr/>
      <dgm:t>
        <a:bodyPr/>
        <a:lstStyle/>
        <a:p>
          <a:endParaRPr lang="zh-CN" altLang="en-US"/>
        </a:p>
      </dgm:t>
    </dgm:pt>
    <dgm:pt modelId="{D1C365C1-4BA7-487C-BD5B-C60F302C9B17}" type="pres">
      <dgm:prSet presAssocID="{786056C3-67F5-49F8-9A26-04CF0B632F8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02563-2086-4718-A21C-19ED5546E5FF}" type="pres">
      <dgm:prSet presAssocID="{BCDB6EE4-34BC-47F8-822E-E5A508F3EDB3}" presName="Accent1" presStyleCnt="0"/>
      <dgm:spPr/>
    </dgm:pt>
    <dgm:pt modelId="{2B365B09-F5E1-4946-912A-692E03864493}" type="pres">
      <dgm:prSet presAssocID="{BCDB6EE4-34BC-47F8-822E-E5A508F3EDB3}" presName="Accent" presStyleLbl="node1" presStyleIdx="4" presStyleCnt="5"/>
      <dgm:spPr/>
    </dgm:pt>
    <dgm:pt modelId="{FBBB842E-E907-4FC5-A4DC-BFC6684918B6}" type="pres">
      <dgm:prSet presAssocID="{BCDB6EE4-34BC-47F8-822E-E5A508F3EDB3}" presName="ParentBackground1" presStyleCnt="0"/>
      <dgm:spPr/>
    </dgm:pt>
    <dgm:pt modelId="{8CC9A559-B86A-4858-AFBB-BBAA70A6AE79}" type="pres">
      <dgm:prSet presAssocID="{BCDB6EE4-34BC-47F8-822E-E5A508F3EDB3}" presName="ParentBackground" presStyleLbl="fgAcc1" presStyleIdx="4" presStyleCnt="5"/>
      <dgm:spPr/>
      <dgm:t>
        <a:bodyPr/>
        <a:lstStyle/>
        <a:p>
          <a:endParaRPr lang="zh-CN" altLang="en-US"/>
        </a:p>
      </dgm:t>
    </dgm:pt>
    <dgm:pt modelId="{E27F7ED4-21DA-4BEE-85C8-440AD94CA50C}" type="pres">
      <dgm:prSet presAssocID="{BCDB6EE4-34BC-47F8-822E-E5A508F3EDB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C446EC-1FD8-499B-B99B-59C58594F7B5}" type="presOf" srcId="{8CC57E32-E3DC-4047-8455-F0FC20DA4D72}" destId="{93FB9539-86CD-4617-951D-4FA2416CECE2}" srcOrd="0" destOrd="0" presId="urn:microsoft.com/office/officeart/2011/layout/CircleProcess"/>
    <dgm:cxn modelId="{6A17F78D-6EE9-4108-8128-4D45005E1F51}" type="presOf" srcId="{786056C3-67F5-49F8-9A26-04CF0B632F84}" destId="{D1C365C1-4BA7-487C-BD5B-C60F302C9B17}" srcOrd="1" destOrd="0" presId="urn:microsoft.com/office/officeart/2011/layout/CircleProcess"/>
    <dgm:cxn modelId="{87F5031D-DB39-4FBE-ABCB-8BAD23E9542C}" type="presOf" srcId="{BCDB6EE4-34BC-47F8-822E-E5A508F3EDB3}" destId="{8CC9A559-B86A-4858-AFBB-BBAA70A6AE79}" srcOrd="0" destOrd="0" presId="urn:microsoft.com/office/officeart/2011/layout/CircleProcess"/>
    <dgm:cxn modelId="{AF3A7A04-C13C-4546-BFBE-A0C631696463}" type="presOf" srcId="{E8B46C48-E1D5-4F96-8BCD-45694A5B88DD}" destId="{90F15E82-FE4D-4E2D-B1AC-671D62B4CF0B}" srcOrd="0" destOrd="0" presId="urn:microsoft.com/office/officeart/2011/layout/CircleProcess"/>
    <dgm:cxn modelId="{94A1E718-9E41-4B76-AD8C-F0B16757C75F}" type="presOf" srcId="{8CC57E32-E3DC-4047-8455-F0FC20DA4D72}" destId="{85CEEDDE-EE0D-4B82-96C0-B5A1974503DA}" srcOrd="1" destOrd="0" presId="urn:microsoft.com/office/officeart/2011/layout/CircleProcess"/>
    <dgm:cxn modelId="{708534DF-A177-47A6-8CDC-F94D430F2C16}" type="presOf" srcId="{0AA50287-E075-4F5A-B427-A63B7254F6D0}" destId="{E445EDE2-DBAA-40A6-A019-187D507D210D}" srcOrd="0" destOrd="0" presId="urn:microsoft.com/office/officeart/2011/layout/CircleProcess"/>
    <dgm:cxn modelId="{1C7EECA8-0F06-41E2-B1FB-9F8D1B72526C}" type="presOf" srcId="{786056C3-67F5-49F8-9A26-04CF0B632F84}" destId="{3E0B35A4-6158-4F5C-BD4F-12AD53483E76}" srcOrd="0" destOrd="0" presId="urn:microsoft.com/office/officeart/2011/layout/CircleProcess"/>
    <dgm:cxn modelId="{85DC5115-B1C6-43CE-8BFE-4D42BA5CB98A}" type="presOf" srcId="{E8B46C48-E1D5-4F96-8BCD-45694A5B88DD}" destId="{D771D81A-6342-48CD-B779-E2A5DA786C52}" srcOrd="1" destOrd="0" presId="urn:microsoft.com/office/officeart/2011/layout/CircleProcess"/>
    <dgm:cxn modelId="{96B2F45F-2A49-4651-B69C-EEA339E4E099}" srcId="{0EC5172C-48BB-4AAD-A08E-C5A09178E22E}" destId="{8CC57E32-E3DC-4047-8455-F0FC20DA4D72}" srcOrd="2" destOrd="0" parTransId="{7459526A-BA20-4872-9C62-C50CE8FED856}" sibTransId="{E1E21CC9-3887-4525-BD45-6617D5AD997C}"/>
    <dgm:cxn modelId="{FEAC4606-4DBB-4370-98C4-0C0A83E8DECF}" srcId="{0EC5172C-48BB-4AAD-A08E-C5A09178E22E}" destId="{0AA50287-E075-4F5A-B427-A63B7254F6D0}" srcOrd="3" destOrd="0" parTransId="{BF6BF004-8D35-4552-98B9-2CBF23EEB38F}" sibTransId="{21D3F520-C66F-4C95-8C4C-4FEEDDE214FF}"/>
    <dgm:cxn modelId="{A0FCC689-1ECD-4038-BDDE-B7430CDDADB9}" srcId="{0EC5172C-48BB-4AAD-A08E-C5A09178E22E}" destId="{786056C3-67F5-49F8-9A26-04CF0B632F84}" srcOrd="1" destOrd="0" parTransId="{54F0A4F7-2E40-456B-A2E4-2982FF0DADFB}" sibTransId="{54E5E389-401C-419C-8EED-DA6069CEC1D3}"/>
    <dgm:cxn modelId="{33E52CA8-16AB-4817-B35F-D85EA56A148E}" type="presOf" srcId="{BCDB6EE4-34BC-47F8-822E-E5A508F3EDB3}" destId="{E27F7ED4-21DA-4BEE-85C8-440AD94CA50C}" srcOrd="1" destOrd="0" presId="urn:microsoft.com/office/officeart/2011/layout/CircleProcess"/>
    <dgm:cxn modelId="{4E37C6E4-3528-4C9B-9520-CE0DCB059DD2}" srcId="{0EC5172C-48BB-4AAD-A08E-C5A09178E22E}" destId="{BCDB6EE4-34BC-47F8-822E-E5A508F3EDB3}" srcOrd="0" destOrd="0" parTransId="{4802ACA0-DFE3-4AA8-ABB5-B15635DD122A}" sibTransId="{54149BA4-C5A8-4A81-A317-E77C8929C353}"/>
    <dgm:cxn modelId="{43DBD270-CA6F-45F9-B6C3-709FFFA6671A}" srcId="{0EC5172C-48BB-4AAD-A08E-C5A09178E22E}" destId="{E8B46C48-E1D5-4F96-8BCD-45694A5B88DD}" srcOrd="4" destOrd="0" parTransId="{1E675BFE-BEA1-4F5A-94C4-3E3117F102F5}" sibTransId="{1C3AD608-DFF6-4DC2-BE56-DE3C01875962}"/>
    <dgm:cxn modelId="{C0E35235-6709-46B0-81A2-38F0FFC4573A}" type="presOf" srcId="{0AA50287-E075-4F5A-B427-A63B7254F6D0}" destId="{33B48BB4-0F40-49B2-A4CB-860043C2EC47}" srcOrd="1" destOrd="0" presId="urn:microsoft.com/office/officeart/2011/layout/CircleProcess"/>
    <dgm:cxn modelId="{D610BBAB-4AC0-47F9-AF70-0F133235D695}" type="presOf" srcId="{0EC5172C-48BB-4AAD-A08E-C5A09178E22E}" destId="{9B58990B-453E-474A-ACEF-6386865550AF}" srcOrd="0" destOrd="0" presId="urn:microsoft.com/office/officeart/2011/layout/CircleProcess"/>
    <dgm:cxn modelId="{D71203B4-078A-4D2B-8DD8-B8229BBB7DB0}" type="presParOf" srcId="{9B58990B-453E-474A-ACEF-6386865550AF}" destId="{A91A8B5C-7A9C-48D3-8150-490C1E29FA0A}" srcOrd="0" destOrd="0" presId="urn:microsoft.com/office/officeart/2011/layout/CircleProcess"/>
    <dgm:cxn modelId="{6AAED9B1-8ACC-482D-8B38-D73DDD8C6E67}" type="presParOf" srcId="{A91A8B5C-7A9C-48D3-8150-490C1E29FA0A}" destId="{AAD48B53-1FF9-4F4B-AF80-907DA49C22D0}" srcOrd="0" destOrd="0" presId="urn:microsoft.com/office/officeart/2011/layout/CircleProcess"/>
    <dgm:cxn modelId="{B7B03101-44A1-4F98-9F93-0EA829EFE2D3}" type="presParOf" srcId="{9B58990B-453E-474A-ACEF-6386865550AF}" destId="{67F0131D-90D8-49B4-B9AD-9ECA2106BD58}" srcOrd="1" destOrd="0" presId="urn:microsoft.com/office/officeart/2011/layout/CircleProcess"/>
    <dgm:cxn modelId="{3DAB4DDB-396E-4CAA-8922-3B9F7297DF69}" type="presParOf" srcId="{67F0131D-90D8-49B4-B9AD-9ECA2106BD58}" destId="{90F15E82-FE4D-4E2D-B1AC-671D62B4CF0B}" srcOrd="0" destOrd="0" presId="urn:microsoft.com/office/officeart/2011/layout/CircleProcess"/>
    <dgm:cxn modelId="{715B9AC4-0A97-4D99-BAC6-27526BB90E06}" type="presParOf" srcId="{9B58990B-453E-474A-ACEF-6386865550AF}" destId="{D771D81A-6342-48CD-B779-E2A5DA786C52}" srcOrd="2" destOrd="0" presId="urn:microsoft.com/office/officeart/2011/layout/CircleProcess"/>
    <dgm:cxn modelId="{B05132B6-91E8-40A4-8685-0C52DD86A90F}" type="presParOf" srcId="{9B58990B-453E-474A-ACEF-6386865550AF}" destId="{A54018CE-D0D4-4269-BE6F-35E9DFCF5F97}" srcOrd="3" destOrd="0" presId="urn:microsoft.com/office/officeart/2011/layout/CircleProcess"/>
    <dgm:cxn modelId="{BAD55E41-3FF4-45C3-BAC1-F6FFB2D9FD43}" type="presParOf" srcId="{A54018CE-D0D4-4269-BE6F-35E9DFCF5F97}" destId="{93FFA967-19D5-401A-B4EA-7FF526F860DE}" srcOrd="0" destOrd="0" presId="urn:microsoft.com/office/officeart/2011/layout/CircleProcess"/>
    <dgm:cxn modelId="{B79DB165-BA55-46CF-9CCE-7B6E6BC2DFFC}" type="presParOf" srcId="{9B58990B-453E-474A-ACEF-6386865550AF}" destId="{BAC404A8-961C-4590-ADB1-57E1A0C0C42B}" srcOrd="4" destOrd="0" presId="urn:microsoft.com/office/officeart/2011/layout/CircleProcess"/>
    <dgm:cxn modelId="{9A9D88F1-40D6-46EF-A44D-BCD68F46FBFE}" type="presParOf" srcId="{BAC404A8-961C-4590-ADB1-57E1A0C0C42B}" destId="{E445EDE2-DBAA-40A6-A019-187D507D210D}" srcOrd="0" destOrd="0" presId="urn:microsoft.com/office/officeart/2011/layout/CircleProcess"/>
    <dgm:cxn modelId="{933E2743-C8D6-4874-85CB-D9FBA6C2F6AB}" type="presParOf" srcId="{9B58990B-453E-474A-ACEF-6386865550AF}" destId="{33B48BB4-0F40-49B2-A4CB-860043C2EC47}" srcOrd="5" destOrd="0" presId="urn:microsoft.com/office/officeart/2011/layout/CircleProcess"/>
    <dgm:cxn modelId="{70DA906C-B61A-48BF-8389-6EDD1A064F29}" type="presParOf" srcId="{9B58990B-453E-474A-ACEF-6386865550AF}" destId="{A4B8505F-B18A-416E-A69D-F8446B732E17}" srcOrd="6" destOrd="0" presId="urn:microsoft.com/office/officeart/2011/layout/CircleProcess"/>
    <dgm:cxn modelId="{C5C5DD5C-6D27-46A6-8B44-B63A4204C8FF}" type="presParOf" srcId="{A4B8505F-B18A-416E-A69D-F8446B732E17}" destId="{AB535637-A631-489E-810F-5F49D3C622DA}" srcOrd="0" destOrd="0" presId="urn:microsoft.com/office/officeart/2011/layout/CircleProcess"/>
    <dgm:cxn modelId="{B4700BE1-D503-4546-9679-53F1A3D7FDAC}" type="presParOf" srcId="{9B58990B-453E-474A-ACEF-6386865550AF}" destId="{EA6C319B-76C5-43D8-A39A-1A6E98A9F378}" srcOrd="7" destOrd="0" presId="urn:microsoft.com/office/officeart/2011/layout/CircleProcess"/>
    <dgm:cxn modelId="{E6C8F4BD-17F4-4069-B6BB-B0D3A8634305}" type="presParOf" srcId="{EA6C319B-76C5-43D8-A39A-1A6E98A9F378}" destId="{93FB9539-86CD-4617-951D-4FA2416CECE2}" srcOrd="0" destOrd="0" presId="urn:microsoft.com/office/officeart/2011/layout/CircleProcess"/>
    <dgm:cxn modelId="{1CE9F110-3D99-4385-A1CC-201F8E2FC689}" type="presParOf" srcId="{9B58990B-453E-474A-ACEF-6386865550AF}" destId="{85CEEDDE-EE0D-4B82-96C0-B5A1974503DA}" srcOrd="8" destOrd="0" presId="urn:microsoft.com/office/officeart/2011/layout/CircleProcess"/>
    <dgm:cxn modelId="{E62709FC-24CA-4E99-8CFC-A4FFCB832D7E}" type="presParOf" srcId="{9B58990B-453E-474A-ACEF-6386865550AF}" destId="{E8475C9B-BDE4-4E27-A279-D07FA46BBBFA}" srcOrd="9" destOrd="0" presId="urn:microsoft.com/office/officeart/2011/layout/CircleProcess"/>
    <dgm:cxn modelId="{BAAA42A2-E061-466A-83B5-C0224D89E714}" type="presParOf" srcId="{E8475C9B-BDE4-4E27-A279-D07FA46BBBFA}" destId="{63C19050-94BA-4824-8A04-B3D3BD77F7ED}" srcOrd="0" destOrd="0" presId="urn:microsoft.com/office/officeart/2011/layout/CircleProcess"/>
    <dgm:cxn modelId="{459D7078-64DD-4877-98A1-E2478086BED1}" type="presParOf" srcId="{9B58990B-453E-474A-ACEF-6386865550AF}" destId="{704E4479-4AF4-4291-8564-4D4E044D5BCC}" srcOrd="10" destOrd="0" presId="urn:microsoft.com/office/officeart/2011/layout/CircleProcess"/>
    <dgm:cxn modelId="{7DDD7B73-12D1-4785-AC72-DD024A2B38B2}" type="presParOf" srcId="{704E4479-4AF4-4291-8564-4D4E044D5BCC}" destId="{3E0B35A4-6158-4F5C-BD4F-12AD53483E76}" srcOrd="0" destOrd="0" presId="urn:microsoft.com/office/officeart/2011/layout/CircleProcess"/>
    <dgm:cxn modelId="{CA1EDC45-6C69-4C93-8937-8899328FD01D}" type="presParOf" srcId="{9B58990B-453E-474A-ACEF-6386865550AF}" destId="{D1C365C1-4BA7-487C-BD5B-C60F302C9B17}" srcOrd="11" destOrd="0" presId="urn:microsoft.com/office/officeart/2011/layout/CircleProcess"/>
    <dgm:cxn modelId="{0543FCDD-28D0-451E-92D9-8A757352C90F}" type="presParOf" srcId="{9B58990B-453E-474A-ACEF-6386865550AF}" destId="{5DB02563-2086-4718-A21C-19ED5546E5FF}" srcOrd="12" destOrd="0" presId="urn:microsoft.com/office/officeart/2011/layout/CircleProcess"/>
    <dgm:cxn modelId="{C66BBBEA-72C1-4F7F-8513-6CB4BD400181}" type="presParOf" srcId="{5DB02563-2086-4718-A21C-19ED5546E5FF}" destId="{2B365B09-F5E1-4946-912A-692E03864493}" srcOrd="0" destOrd="0" presId="urn:microsoft.com/office/officeart/2011/layout/CircleProcess"/>
    <dgm:cxn modelId="{00CAC510-DBA0-4372-A455-DEB0D762423D}" type="presParOf" srcId="{9B58990B-453E-474A-ACEF-6386865550AF}" destId="{FBBB842E-E907-4FC5-A4DC-BFC6684918B6}" srcOrd="13" destOrd="0" presId="urn:microsoft.com/office/officeart/2011/layout/CircleProcess"/>
    <dgm:cxn modelId="{5BF9C9B9-5FCA-449A-8CB1-C7A55FDE1519}" type="presParOf" srcId="{FBBB842E-E907-4FC5-A4DC-BFC6684918B6}" destId="{8CC9A559-B86A-4858-AFBB-BBAA70A6AE79}" srcOrd="0" destOrd="0" presId="urn:microsoft.com/office/officeart/2011/layout/CircleProcess"/>
    <dgm:cxn modelId="{B0BC08AE-16FD-457E-9C4E-3F92139ED5F9}" type="presParOf" srcId="{9B58990B-453E-474A-ACEF-6386865550AF}" destId="{E27F7ED4-21DA-4BEE-85C8-440AD94CA50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C5172C-48BB-4AAD-A08E-C5A09178E22E}" type="doc">
      <dgm:prSet loTypeId="urn:microsoft.com/office/officeart/2011/layout/CircleProcess" loCatId="process" qsTypeId="urn:microsoft.com/office/officeart/2005/8/quickstyle/simple1#3" qsCatId="simple" csTypeId="urn:microsoft.com/office/officeart/2005/8/colors/accent2_2#3" csCatId="accent2" phldr="1"/>
      <dgm:spPr/>
      <dgm:t>
        <a:bodyPr/>
        <a:lstStyle/>
        <a:p>
          <a:endParaRPr lang="zh-CN" altLang="en-US"/>
        </a:p>
      </dgm:t>
    </dgm:pt>
    <dgm:pt modelId="{BCDB6EE4-34BC-47F8-822E-E5A508F3EDB3}">
      <dgm:prSet phldrT="[文本]" custT="1"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确定局部范围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802ACA0-DFE3-4AA8-ABB5-B15635DD122A}" type="par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49BA4-C5A8-4A81-A317-E77C8929C353}" type="sib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86056C3-67F5-49F8-9A26-04CF0B632F84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F0A4F7-2E40-456B-A2E4-2982FF0DADFB}" type="par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E5E389-401C-419C-8EED-DA6069CEC1D3}" type="sib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CC57E32-E3DC-4047-8455-F0FC20DA4D72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选择实体的关键字属性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459526A-BA20-4872-9C62-C50CE8FED856}" type="par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1E21CC9-3887-4525-BD45-6617D5AD997C}" type="sib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A50287-E075-4F5A-B427-A63B7254F6D0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确定实体间联系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F6BF004-8D35-4552-98B9-2CBF23EEB38F}" type="par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1D3F520-C66F-4C95-8C4C-4FEEDDE214FF}" type="sib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8B46C48-E1D5-4F96-8BCD-45694A5B88DD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确定实体的属性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E675BFE-BEA1-4F5A-94C4-3E3117F102F5}" type="par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C3AD608-DFF6-4DC2-BE56-DE3C01875962}" type="sib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B58990B-453E-474A-ACEF-6386865550AF}" type="pres">
      <dgm:prSet presAssocID="{0EC5172C-48BB-4AAD-A08E-C5A09178E22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1A8B5C-7A9C-48D3-8150-490C1E29FA0A}" type="pres">
      <dgm:prSet presAssocID="{E8B46C48-E1D5-4F96-8BCD-45694A5B88DD}" presName="Accent5" presStyleCnt="0"/>
      <dgm:spPr/>
    </dgm:pt>
    <dgm:pt modelId="{AAD48B53-1FF9-4F4B-AF80-907DA49C22D0}" type="pres">
      <dgm:prSet presAssocID="{E8B46C48-E1D5-4F96-8BCD-45694A5B88DD}" presName="Accent" presStyleLbl="node1" presStyleIdx="0" presStyleCnt="5"/>
      <dgm:spPr>
        <a:noFill/>
        <a:ln>
          <a:noFill/>
        </a:ln>
      </dgm:spPr>
    </dgm:pt>
    <dgm:pt modelId="{67F0131D-90D8-49B4-B9AD-9ECA2106BD58}" type="pres">
      <dgm:prSet presAssocID="{E8B46C48-E1D5-4F96-8BCD-45694A5B88DD}" presName="ParentBackground5" presStyleCnt="0"/>
      <dgm:spPr/>
    </dgm:pt>
    <dgm:pt modelId="{90F15E82-FE4D-4E2D-B1AC-671D62B4CF0B}" type="pres">
      <dgm:prSet presAssocID="{E8B46C48-E1D5-4F96-8BCD-45694A5B88DD}" presName="ParentBackground" presStyleLbl="fgAcc1" presStyleIdx="0" presStyleCnt="5"/>
      <dgm:spPr/>
      <dgm:t>
        <a:bodyPr/>
        <a:lstStyle/>
        <a:p>
          <a:endParaRPr lang="zh-CN" altLang="en-US"/>
        </a:p>
      </dgm:t>
    </dgm:pt>
    <dgm:pt modelId="{D771D81A-6342-48CD-B779-E2A5DA786C52}" type="pres">
      <dgm:prSet presAssocID="{E8B46C48-E1D5-4F96-8BCD-45694A5B88D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4018CE-D0D4-4269-BE6F-35E9DFCF5F97}" type="pres">
      <dgm:prSet presAssocID="{0AA50287-E075-4F5A-B427-A63B7254F6D0}" presName="Accent4" presStyleCnt="0"/>
      <dgm:spPr/>
    </dgm:pt>
    <dgm:pt modelId="{93FFA967-19D5-401A-B4EA-7FF526F860DE}" type="pres">
      <dgm:prSet presAssocID="{0AA50287-E075-4F5A-B427-A63B7254F6D0}" presName="Accent" presStyleLbl="node1" presStyleIdx="1" presStyleCnt="5"/>
      <dgm:spPr>
        <a:noFill/>
        <a:ln>
          <a:noFill/>
        </a:ln>
      </dgm:spPr>
    </dgm:pt>
    <dgm:pt modelId="{BAC404A8-961C-4590-ADB1-57E1A0C0C42B}" type="pres">
      <dgm:prSet presAssocID="{0AA50287-E075-4F5A-B427-A63B7254F6D0}" presName="ParentBackground4" presStyleCnt="0"/>
      <dgm:spPr/>
    </dgm:pt>
    <dgm:pt modelId="{E445EDE2-DBAA-40A6-A019-187D507D210D}" type="pres">
      <dgm:prSet presAssocID="{0AA50287-E075-4F5A-B427-A63B7254F6D0}" presName="ParentBackground" presStyleLbl="fgAcc1" presStyleIdx="1" presStyleCnt="5"/>
      <dgm:spPr/>
      <dgm:t>
        <a:bodyPr/>
        <a:lstStyle/>
        <a:p>
          <a:endParaRPr lang="zh-CN" altLang="en-US"/>
        </a:p>
      </dgm:t>
    </dgm:pt>
    <dgm:pt modelId="{33B48BB4-0F40-49B2-A4CB-860043C2EC47}" type="pres">
      <dgm:prSet presAssocID="{0AA50287-E075-4F5A-B427-A63B7254F6D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B8505F-B18A-416E-A69D-F8446B732E17}" type="pres">
      <dgm:prSet presAssocID="{8CC57E32-E3DC-4047-8455-F0FC20DA4D72}" presName="Accent3" presStyleCnt="0"/>
      <dgm:spPr/>
    </dgm:pt>
    <dgm:pt modelId="{AB535637-A631-489E-810F-5F49D3C622DA}" type="pres">
      <dgm:prSet presAssocID="{8CC57E32-E3DC-4047-8455-F0FC20DA4D72}" presName="Accent" presStyleLbl="node1" presStyleIdx="2" presStyleCnt="5"/>
      <dgm:spPr>
        <a:noFill/>
        <a:ln>
          <a:noFill/>
        </a:ln>
      </dgm:spPr>
    </dgm:pt>
    <dgm:pt modelId="{EA6C319B-76C5-43D8-A39A-1A6E98A9F378}" type="pres">
      <dgm:prSet presAssocID="{8CC57E32-E3DC-4047-8455-F0FC20DA4D72}" presName="ParentBackground3" presStyleCnt="0"/>
      <dgm:spPr/>
    </dgm:pt>
    <dgm:pt modelId="{93FB9539-86CD-4617-951D-4FA2416CECE2}" type="pres">
      <dgm:prSet presAssocID="{8CC57E32-E3DC-4047-8455-F0FC20DA4D72}" presName="ParentBackground" presStyleLbl="fgAcc1" presStyleIdx="2" presStyleCnt="5"/>
      <dgm:spPr/>
      <dgm:t>
        <a:bodyPr/>
        <a:lstStyle/>
        <a:p>
          <a:endParaRPr lang="zh-CN" altLang="en-US"/>
        </a:p>
      </dgm:t>
    </dgm:pt>
    <dgm:pt modelId="{85CEEDDE-EE0D-4B82-96C0-B5A1974503DA}" type="pres">
      <dgm:prSet presAssocID="{8CC57E32-E3DC-4047-8455-F0FC20DA4D7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475C9B-BDE4-4E27-A279-D07FA46BBBFA}" type="pres">
      <dgm:prSet presAssocID="{786056C3-67F5-49F8-9A26-04CF0B632F84}" presName="Accent2" presStyleCnt="0"/>
      <dgm:spPr/>
    </dgm:pt>
    <dgm:pt modelId="{63C19050-94BA-4824-8A04-B3D3BD77F7ED}" type="pres">
      <dgm:prSet presAssocID="{786056C3-67F5-49F8-9A26-04CF0B632F84}" presName="Accent" presStyleLbl="node1" presStyleIdx="3" presStyleCnt="5"/>
      <dgm:spPr>
        <a:noFill/>
        <a:ln>
          <a:noFill/>
        </a:ln>
      </dgm:spPr>
    </dgm:pt>
    <dgm:pt modelId="{704E4479-4AF4-4291-8564-4D4E044D5BCC}" type="pres">
      <dgm:prSet presAssocID="{786056C3-67F5-49F8-9A26-04CF0B632F84}" presName="ParentBackground2" presStyleCnt="0"/>
      <dgm:spPr/>
    </dgm:pt>
    <dgm:pt modelId="{3E0B35A4-6158-4F5C-BD4F-12AD53483E76}" type="pres">
      <dgm:prSet presAssocID="{786056C3-67F5-49F8-9A26-04CF0B632F84}" presName="ParentBackground" presStyleLbl="fgAcc1" presStyleIdx="3" presStyleCnt="5"/>
      <dgm:spPr/>
      <dgm:t>
        <a:bodyPr/>
        <a:lstStyle/>
        <a:p>
          <a:endParaRPr lang="zh-CN" altLang="en-US"/>
        </a:p>
      </dgm:t>
    </dgm:pt>
    <dgm:pt modelId="{D1C365C1-4BA7-487C-BD5B-C60F302C9B17}" type="pres">
      <dgm:prSet presAssocID="{786056C3-67F5-49F8-9A26-04CF0B632F8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02563-2086-4718-A21C-19ED5546E5FF}" type="pres">
      <dgm:prSet presAssocID="{BCDB6EE4-34BC-47F8-822E-E5A508F3EDB3}" presName="Accent1" presStyleCnt="0"/>
      <dgm:spPr/>
    </dgm:pt>
    <dgm:pt modelId="{2B365B09-F5E1-4946-912A-692E03864493}" type="pres">
      <dgm:prSet presAssocID="{BCDB6EE4-34BC-47F8-822E-E5A508F3EDB3}" presName="Accent" presStyleLbl="node1" presStyleIdx="4" presStyleCnt="5"/>
      <dgm:spPr/>
    </dgm:pt>
    <dgm:pt modelId="{FBBB842E-E907-4FC5-A4DC-BFC6684918B6}" type="pres">
      <dgm:prSet presAssocID="{BCDB6EE4-34BC-47F8-822E-E5A508F3EDB3}" presName="ParentBackground1" presStyleCnt="0"/>
      <dgm:spPr/>
    </dgm:pt>
    <dgm:pt modelId="{8CC9A559-B86A-4858-AFBB-BBAA70A6AE79}" type="pres">
      <dgm:prSet presAssocID="{BCDB6EE4-34BC-47F8-822E-E5A508F3EDB3}" presName="ParentBackground" presStyleLbl="fgAcc1" presStyleIdx="4" presStyleCnt="5"/>
      <dgm:spPr/>
      <dgm:t>
        <a:bodyPr/>
        <a:lstStyle/>
        <a:p>
          <a:endParaRPr lang="zh-CN" altLang="en-US"/>
        </a:p>
      </dgm:t>
    </dgm:pt>
    <dgm:pt modelId="{E27F7ED4-21DA-4BEE-85C8-440AD94CA50C}" type="pres">
      <dgm:prSet presAssocID="{BCDB6EE4-34BC-47F8-822E-E5A508F3EDB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E04CCF0-3B54-46A8-931B-BA0CA7328B14}" type="presOf" srcId="{BCDB6EE4-34BC-47F8-822E-E5A508F3EDB3}" destId="{E27F7ED4-21DA-4BEE-85C8-440AD94CA50C}" srcOrd="1" destOrd="0" presId="urn:microsoft.com/office/officeart/2011/layout/CircleProcess"/>
    <dgm:cxn modelId="{80E377B9-8D7D-444F-850B-1D9340618B0C}" type="presOf" srcId="{786056C3-67F5-49F8-9A26-04CF0B632F84}" destId="{D1C365C1-4BA7-487C-BD5B-C60F302C9B17}" srcOrd="1" destOrd="0" presId="urn:microsoft.com/office/officeart/2011/layout/CircleProcess"/>
    <dgm:cxn modelId="{714C1FC8-AC6F-4216-BAE1-878CF1A8E994}" type="presOf" srcId="{0AA50287-E075-4F5A-B427-A63B7254F6D0}" destId="{33B48BB4-0F40-49B2-A4CB-860043C2EC47}" srcOrd="1" destOrd="0" presId="urn:microsoft.com/office/officeart/2011/layout/CircleProcess"/>
    <dgm:cxn modelId="{CFEF59A1-9C11-49CC-9585-8EC21E0F6D63}" type="presOf" srcId="{E8B46C48-E1D5-4F96-8BCD-45694A5B88DD}" destId="{90F15E82-FE4D-4E2D-B1AC-671D62B4CF0B}" srcOrd="0" destOrd="0" presId="urn:microsoft.com/office/officeart/2011/layout/CircleProcess"/>
    <dgm:cxn modelId="{43B4C999-FF8C-4543-B2B1-EEEF3BC4FA4E}" type="presOf" srcId="{8CC57E32-E3DC-4047-8455-F0FC20DA4D72}" destId="{93FB9539-86CD-4617-951D-4FA2416CECE2}" srcOrd="0" destOrd="0" presId="urn:microsoft.com/office/officeart/2011/layout/CircleProcess"/>
    <dgm:cxn modelId="{96B2F45F-2A49-4651-B69C-EEA339E4E099}" srcId="{0EC5172C-48BB-4AAD-A08E-C5A09178E22E}" destId="{8CC57E32-E3DC-4047-8455-F0FC20DA4D72}" srcOrd="2" destOrd="0" parTransId="{7459526A-BA20-4872-9C62-C50CE8FED856}" sibTransId="{E1E21CC9-3887-4525-BD45-6617D5AD997C}"/>
    <dgm:cxn modelId="{66CDE4AF-EAD4-42A5-AC69-4865F94C3C83}" type="presOf" srcId="{E8B46C48-E1D5-4F96-8BCD-45694A5B88DD}" destId="{D771D81A-6342-48CD-B779-E2A5DA786C52}" srcOrd="1" destOrd="0" presId="urn:microsoft.com/office/officeart/2011/layout/CircleProcess"/>
    <dgm:cxn modelId="{56191BEE-2B3D-4634-949A-E031DC0D0E5B}" type="presOf" srcId="{0EC5172C-48BB-4AAD-A08E-C5A09178E22E}" destId="{9B58990B-453E-474A-ACEF-6386865550AF}" srcOrd="0" destOrd="0" presId="urn:microsoft.com/office/officeart/2011/layout/CircleProcess"/>
    <dgm:cxn modelId="{FEAC4606-4DBB-4370-98C4-0C0A83E8DECF}" srcId="{0EC5172C-48BB-4AAD-A08E-C5A09178E22E}" destId="{0AA50287-E075-4F5A-B427-A63B7254F6D0}" srcOrd="3" destOrd="0" parTransId="{BF6BF004-8D35-4552-98B9-2CBF23EEB38F}" sibTransId="{21D3F520-C66F-4C95-8C4C-4FEEDDE214FF}"/>
    <dgm:cxn modelId="{A0FCC689-1ECD-4038-BDDE-B7430CDDADB9}" srcId="{0EC5172C-48BB-4AAD-A08E-C5A09178E22E}" destId="{786056C3-67F5-49F8-9A26-04CF0B632F84}" srcOrd="1" destOrd="0" parTransId="{54F0A4F7-2E40-456B-A2E4-2982FF0DADFB}" sibTransId="{54E5E389-401C-419C-8EED-DA6069CEC1D3}"/>
    <dgm:cxn modelId="{5491DA7E-8ED9-4629-A301-595E2AE82F97}" type="presOf" srcId="{786056C3-67F5-49F8-9A26-04CF0B632F84}" destId="{3E0B35A4-6158-4F5C-BD4F-12AD53483E76}" srcOrd="0" destOrd="0" presId="urn:microsoft.com/office/officeart/2011/layout/CircleProcess"/>
    <dgm:cxn modelId="{F9DC7B8C-8D58-4CAD-B2CA-E2BD4C77DA5E}" type="presOf" srcId="{8CC57E32-E3DC-4047-8455-F0FC20DA4D72}" destId="{85CEEDDE-EE0D-4B82-96C0-B5A1974503DA}" srcOrd="1" destOrd="0" presId="urn:microsoft.com/office/officeart/2011/layout/CircleProcess"/>
    <dgm:cxn modelId="{4E37C6E4-3528-4C9B-9520-CE0DCB059DD2}" srcId="{0EC5172C-48BB-4AAD-A08E-C5A09178E22E}" destId="{BCDB6EE4-34BC-47F8-822E-E5A508F3EDB3}" srcOrd="0" destOrd="0" parTransId="{4802ACA0-DFE3-4AA8-ABB5-B15635DD122A}" sibTransId="{54149BA4-C5A8-4A81-A317-E77C8929C353}"/>
    <dgm:cxn modelId="{43DBD270-CA6F-45F9-B6C3-709FFFA6671A}" srcId="{0EC5172C-48BB-4AAD-A08E-C5A09178E22E}" destId="{E8B46C48-E1D5-4F96-8BCD-45694A5B88DD}" srcOrd="4" destOrd="0" parTransId="{1E675BFE-BEA1-4F5A-94C4-3E3117F102F5}" sibTransId="{1C3AD608-DFF6-4DC2-BE56-DE3C01875962}"/>
    <dgm:cxn modelId="{473EC5BE-03DC-4CF7-B592-34978319E20C}" type="presOf" srcId="{0AA50287-E075-4F5A-B427-A63B7254F6D0}" destId="{E445EDE2-DBAA-40A6-A019-187D507D210D}" srcOrd="0" destOrd="0" presId="urn:microsoft.com/office/officeart/2011/layout/CircleProcess"/>
    <dgm:cxn modelId="{0A895832-6551-4319-B88D-0EA1E4604C0C}" type="presOf" srcId="{BCDB6EE4-34BC-47F8-822E-E5A508F3EDB3}" destId="{8CC9A559-B86A-4858-AFBB-BBAA70A6AE79}" srcOrd="0" destOrd="0" presId="urn:microsoft.com/office/officeart/2011/layout/CircleProcess"/>
    <dgm:cxn modelId="{4717E03D-7A74-4E0C-B859-62450731230F}" type="presParOf" srcId="{9B58990B-453E-474A-ACEF-6386865550AF}" destId="{A91A8B5C-7A9C-48D3-8150-490C1E29FA0A}" srcOrd="0" destOrd="0" presId="urn:microsoft.com/office/officeart/2011/layout/CircleProcess"/>
    <dgm:cxn modelId="{E611A6C4-CD59-400D-9E40-A1D7DC576A46}" type="presParOf" srcId="{A91A8B5C-7A9C-48D3-8150-490C1E29FA0A}" destId="{AAD48B53-1FF9-4F4B-AF80-907DA49C22D0}" srcOrd="0" destOrd="0" presId="urn:microsoft.com/office/officeart/2011/layout/CircleProcess"/>
    <dgm:cxn modelId="{A2B820F6-EE1D-4F75-891A-80A0360EE981}" type="presParOf" srcId="{9B58990B-453E-474A-ACEF-6386865550AF}" destId="{67F0131D-90D8-49B4-B9AD-9ECA2106BD58}" srcOrd="1" destOrd="0" presId="urn:microsoft.com/office/officeart/2011/layout/CircleProcess"/>
    <dgm:cxn modelId="{F6D8B2A2-FD8C-461D-8E57-95D0D28D9AF4}" type="presParOf" srcId="{67F0131D-90D8-49B4-B9AD-9ECA2106BD58}" destId="{90F15E82-FE4D-4E2D-B1AC-671D62B4CF0B}" srcOrd="0" destOrd="0" presId="urn:microsoft.com/office/officeart/2011/layout/CircleProcess"/>
    <dgm:cxn modelId="{E8FBA4B4-FDE6-4348-8A4C-0EDE30058868}" type="presParOf" srcId="{9B58990B-453E-474A-ACEF-6386865550AF}" destId="{D771D81A-6342-48CD-B779-E2A5DA786C52}" srcOrd="2" destOrd="0" presId="urn:microsoft.com/office/officeart/2011/layout/CircleProcess"/>
    <dgm:cxn modelId="{381A6E75-3532-4399-9789-2872AD1A4AB0}" type="presParOf" srcId="{9B58990B-453E-474A-ACEF-6386865550AF}" destId="{A54018CE-D0D4-4269-BE6F-35E9DFCF5F97}" srcOrd="3" destOrd="0" presId="urn:microsoft.com/office/officeart/2011/layout/CircleProcess"/>
    <dgm:cxn modelId="{9FDFF275-8CF5-4B39-9EE7-2DA46849848E}" type="presParOf" srcId="{A54018CE-D0D4-4269-BE6F-35E9DFCF5F97}" destId="{93FFA967-19D5-401A-B4EA-7FF526F860DE}" srcOrd="0" destOrd="0" presId="urn:microsoft.com/office/officeart/2011/layout/CircleProcess"/>
    <dgm:cxn modelId="{DFC79DCD-EBB0-4222-A228-50DC21843D4F}" type="presParOf" srcId="{9B58990B-453E-474A-ACEF-6386865550AF}" destId="{BAC404A8-961C-4590-ADB1-57E1A0C0C42B}" srcOrd="4" destOrd="0" presId="urn:microsoft.com/office/officeart/2011/layout/CircleProcess"/>
    <dgm:cxn modelId="{2EE2D61D-725A-4171-93D2-3604472F73EA}" type="presParOf" srcId="{BAC404A8-961C-4590-ADB1-57E1A0C0C42B}" destId="{E445EDE2-DBAA-40A6-A019-187D507D210D}" srcOrd="0" destOrd="0" presId="urn:microsoft.com/office/officeart/2011/layout/CircleProcess"/>
    <dgm:cxn modelId="{C82AF57E-894D-4F55-AE65-5368F5323F77}" type="presParOf" srcId="{9B58990B-453E-474A-ACEF-6386865550AF}" destId="{33B48BB4-0F40-49B2-A4CB-860043C2EC47}" srcOrd="5" destOrd="0" presId="urn:microsoft.com/office/officeart/2011/layout/CircleProcess"/>
    <dgm:cxn modelId="{83974039-8814-425A-960D-07E8C0FD149C}" type="presParOf" srcId="{9B58990B-453E-474A-ACEF-6386865550AF}" destId="{A4B8505F-B18A-416E-A69D-F8446B732E17}" srcOrd="6" destOrd="0" presId="urn:microsoft.com/office/officeart/2011/layout/CircleProcess"/>
    <dgm:cxn modelId="{B5EF586D-98AA-49E6-9FC2-C096055510FC}" type="presParOf" srcId="{A4B8505F-B18A-416E-A69D-F8446B732E17}" destId="{AB535637-A631-489E-810F-5F49D3C622DA}" srcOrd="0" destOrd="0" presId="urn:microsoft.com/office/officeart/2011/layout/CircleProcess"/>
    <dgm:cxn modelId="{6CB0412C-795A-43C6-9253-EE337F13D97E}" type="presParOf" srcId="{9B58990B-453E-474A-ACEF-6386865550AF}" destId="{EA6C319B-76C5-43D8-A39A-1A6E98A9F378}" srcOrd="7" destOrd="0" presId="urn:microsoft.com/office/officeart/2011/layout/CircleProcess"/>
    <dgm:cxn modelId="{7DAFBCEE-D0A6-4D4E-A704-7C6C1A4A5640}" type="presParOf" srcId="{EA6C319B-76C5-43D8-A39A-1A6E98A9F378}" destId="{93FB9539-86CD-4617-951D-4FA2416CECE2}" srcOrd="0" destOrd="0" presId="urn:microsoft.com/office/officeart/2011/layout/CircleProcess"/>
    <dgm:cxn modelId="{8EAC135B-703D-4FC4-B282-4411F59B3160}" type="presParOf" srcId="{9B58990B-453E-474A-ACEF-6386865550AF}" destId="{85CEEDDE-EE0D-4B82-96C0-B5A1974503DA}" srcOrd="8" destOrd="0" presId="urn:microsoft.com/office/officeart/2011/layout/CircleProcess"/>
    <dgm:cxn modelId="{A52AB7BF-81B5-4D68-BE33-29DA286F6392}" type="presParOf" srcId="{9B58990B-453E-474A-ACEF-6386865550AF}" destId="{E8475C9B-BDE4-4E27-A279-D07FA46BBBFA}" srcOrd="9" destOrd="0" presId="urn:microsoft.com/office/officeart/2011/layout/CircleProcess"/>
    <dgm:cxn modelId="{F58C5C6E-7378-4B68-9809-A935A708FA9B}" type="presParOf" srcId="{E8475C9B-BDE4-4E27-A279-D07FA46BBBFA}" destId="{63C19050-94BA-4824-8A04-B3D3BD77F7ED}" srcOrd="0" destOrd="0" presId="urn:microsoft.com/office/officeart/2011/layout/CircleProcess"/>
    <dgm:cxn modelId="{DD0AA65A-126B-40E9-8BBE-919E2549F0FE}" type="presParOf" srcId="{9B58990B-453E-474A-ACEF-6386865550AF}" destId="{704E4479-4AF4-4291-8564-4D4E044D5BCC}" srcOrd="10" destOrd="0" presId="urn:microsoft.com/office/officeart/2011/layout/CircleProcess"/>
    <dgm:cxn modelId="{A53F5A93-2976-46FA-B014-31FDA8DDA911}" type="presParOf" srcId="{704E4479-4AF4-4291-8564-4D4E044D5BCC}" destId="{3E0B35A4-6158-4F5C-BD4F-12AD53483E76}" srcOrd="0" destOrd="0" presId="urn:microsoft.com/office/officeart/2011/layout/CircleProcess"/>
    <dgm:cxn modelId="{B282D901-2754-46FA-A821-CFA07F576161}" type="presParOf" srcId="{9B58990B-453E-474A-ACEF-6386865550AF}" destId="{D1C365C1-4BA7-487C-BD5B-C60F302C9B17}" srcOrd="11" destOrd="0" presId="urn:microsoft.com/office/officeart/2011/layout/CircleProcess"/>
    <dgm:cxn modelId="{4DF62539-C5F8-4692-8189-3A086716C663}" type="presParOf" srcId="{9B58990B-453E-474A-ACEF-6386865550AF}" destId="{5DB02563-2086-4718-A21C-19ED5546E5FF}" srcOrd="12" destOrd="0" presId="urn:microsoft.com/office/officeart/2011/layout/CircleProcess"/>
    <dgm:cxn modelId="{08781DA7-AB80-4B30-9ADC-2F526F8A98A1}" type="presParOf" srcId="{5DB02563-2086-4718-A21C-19ED5546E5FF}" destId="{2B365B09-F5E1-4946-912A-692E03864493}" srcOrd="0" destOrd="0" presId="urn:microsoft.com/office/officeart/2011/layout/CircleProcess"/>
    <dgm:cxn modelId="{888BB9DF-2EFD-4CBD-B456-27DED1DCC75B}" type="presParOf" srcId="{9B58990B-453E-474A-ACEF-6386865550AF}" destId="{FBBB842E-E907-4FC5-A4DC-BFC6684918B6}" srcOrd="13" destOrd="0" presId="urn:microsoft.com/office/officeart/2011/layout/CircleProcess"/>
    <dgm:cxn modelId="{EFE2289E-DB2B-4595-855A-82ADAFD52B9C}" type="presParOf" srcId="{FBBB842E-E907-4FC5-A4DC-BFC6684918B6}" destId="{8CC9A559-B86A-4858-AFBB-BBAA70A6AE79}" srcOrd="0" destOrd="0" presId="urn:microsoft.com/office/officeart/2011/layout/CircleProcess"/>
    <dgm:cxn modelId="{A2C423B5-DD70-4B27-A9B6-8040693C1AD5}" type="presParOf" srcId="{9B58990B-453E-474A-ACEF-6386865550AF}" destId="{E27F7ED4-21DA-4BEE-85C8-440AD94CA50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C5172C-48BB-4AAD-A08E-C5A09178E22E}" type="doc">
      <dgm:prSet loTypeId="urn:microsoft.com/office/officeart/2011/layout/CircleProcess" loCatId="process" qsTypeId="urn:microsoft.com/office/officeart/2005/8/quickstyle/simple1#4" qsCatId="simple" csTypeId="urn:microsoft.com/office/officeart/2005/8/colors/accent2_2#4" csCatId="accent2" phldr="1"/>
      <dgm:spPr/>
      <dgm:t>
        <a:bodyPr/>
        <a:lstStyle/>
        <a:p>
          <a:endParaRPr lang="zh-CN" altLang="en-US"/>
        </a:p>
      </dgm:t>
    </dgm:pt>
    <dgm:pt modelId="{BCDB6EE4-34BC-47F8-822E-E5A508F3EDB3}">
      <dgm:prSet phldrT="[文本]" custT="1"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确定局部范围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802ACA0-DFE3-4AA8-ABB5-B15635DD122A}" type="par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49BA4-C5A8-4A81-A317-E77C8929C353}" type="sib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86056C3-67F5-49F8-9A26-04CF0B632F84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F0A4F7-2E40-456B-A2E4-2982FF0DADFB}" type="par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E5E389-401C-419C-8EED-DA6069CEC1D3}" type="sib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CC57E32-E3DC-4047-8455-F0FC20DA4D72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选择实体的关键字属性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459526A-BA20-4872-9C62-C50CE8FED856}" type="par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1E21CC9-3887-4525-BD45-6617D5AD997C}" type="sib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A50287-E075-4F5A-B427-A63B7254F6D0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确定实体间联系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F6BF004-8D35-4552-98B9-2CBF23EEB38F}" type="par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1D3F520-C66F-4C95-8C4C-4FEEDDE214FF}" type="sib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8B46C48-E1D5-4F96-8BCD-45694A5B88DD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确定实体的属性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E675BFE-BEA1-4F5A-94C4-3E3117F102F5}" type="par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C3AD608-DFF6-4DC2-BE56-DE3C01875962}" type="sib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B58990B-453E-474A-ACEF-6386865550AF}" type="pres">
      <dgm:prSet presAssocID="{0EC5172C-48BB-4AAD-A08E-C5A09178E22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1A8B5C-7A9C-48D3-8150-490C1E29FA0A}" type="pres">
      <dgm:prSet presAssocID="{E8B46C48-E1D5-4F96-8BCD-45694A5B88DD}" presName="Accent5" presStyleCnt="0"/>
      <dgm:spPr/>
    </dgm:pt>
    <dgm:pt modelId="{AAD48B53-1FF9-4F4B-AF80-907DA49C22D0}" type="pres">
      <dgm:prSet presAssocID="{E8B46C48-E1D5-4F96-8BCD-45694A5B88DD}" presName="Accent" presStyleLbl="node1" presStyleIdx="0" presStyleCnt="5"/>
      <dgm:spPr>
        <a:noFill/>
        <a:ln>
          <a:noFill/>
        </a:ln>
      </dgm:spPr>
    </dgm:pt>
    <dgm:pt modelId="{67F0131D-90D8-49B4-B9AD-9ECA2106BD58}" type="pres">
      <dgm:prSet presAssocID="{E8B46C48-E1D5-4F96-8BCD-45694A5B88DD}" presName="ParentBackground5" presStyleCnt="0"/>
      <dgm:spPr/>
    </dgm:pt>
    <dgm:pt modelId="{90F15E82-FE4D-4E2D-B1AC-671D62B4CF0B}" type="pres">
      <dgm:prSet presAssocID="{E8B46C48-E1D5-4F96-8BCD-45694A5B88DD}" presName="ParentBackground" presStyleLbl="fgAcc1" presStyleIdx="0" presStyleCnt="5"/>
      <dgm:spPr/>
      <dgm:t>
        <a:bodyPr/>
        <a:lstStyle/>
        <a:p>
          <a:endParaRPr lang="zh-CN" altLang="en-US"/>
        </a:p>
      </dgm:t>
    </dgm:pt>
    <dgm:pt modelId="{D771D81A-6342-48CD-B779-E2A5DA786C52}" type="pres">
      <dgm:prSet presAssocID="{E8B46C48-E1D5-4F96-8BCD-45694A5B88D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4018CE-D0D4-4269-BE6F-35E9DFCF5F97}" type="pres">
      <dgm:prSet presAssocID="{0AA50287-E075-4F5A-B427-A63B7254F6D0}" presName="Accent4" presStyleCnt="0"/>
      <dgm:spPr/>
    </dgm:pt>
    <dgm:pt modelId="{93FFA967-19D5-401A-B4EA-7FF526F860DE}" type="pres">
      <dgm:prSet presAssocID="{0AA50287-E075-4F5A-B427-A63B7254F6D0}" presName="Accent" presStyleLbl="node1" presStyleIdx="1" presStyleCnt="5"/>
      <dgm:spPr>
        <a:noFill/>
        <a:ln>
          <a:noFill/>
        </a:ln>
      </dgm:spPr>
    </dgm:pt>
    <dgm:pt modelId="{BAC404A8-961C-4590-ADB1-57E1A0C0C42B}" type="pres">
      <dgm:prSet presAssocID="{0AA50287-E075-4F5A-B427-A63B7254F6D0}" presName="ParentBackground4" presStyleCnt="0"/>
      <dgm:spPr/>
    </dgm:pt>
    <dgm:pt modelId="{E445EDE2-DBAA-40A6-A019-187D507D210D}" type="pres">
      <dgm:prSet presAssocID="{0AA50287-E075-4F5A-B427-A63B7254F6D0}" presName="ParentBackground" presStyleLbl="fgAcc1" presStyleIdx="1" presStyleCnt="5"/>
      <dgm:spPr/>
      <dgm:t>
        <a:bodyPr/>
        <a:lstStyle/>
        <a:p>
          <a:endParaRPr lang="zh-CN" altLang="en-US"/>
        </a:p>
      </dgm:t>
    </dgm:pt>
    <dgm:pt modelId="{33B48BB4-0F40-49B2-A4CB-860043C2EC47}" type="pres">
      <dgm:prSet presAssocID="{0AA50287-E075-4F5A-B427-A63B7254F6D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B8505F-B18A-416E-A69D-F8446B732E17}" type="pres">
      <dgm:prSet presAssocID="{8CC57E32-E3DC-4047-8455-F0FC20DA4D72}" presName="Accent3" presStyleCnt="0"/>
      <dgm:spPr/>
    </dgm:pt>
    <dgm:pt modelId="{AB535637-A631-489E-810F-5F49D3C622DA}" type="pres">
      <dgm:prSet presAssocID="{8CC57E32-E3DC-4047-8455-F0FC20DA4D72}" presName="Accent" presStyleLbl="node1" presStyleIdx="2" presStyleCnt="5"/>
      <dgm:spPr>
        <a:noFill/>
        <a:ln>
          <a:noFill/>
        </a:ln>
      </dgm:spPr>
    </dgm:pt>
    <dgm:pt modelId="{EA6C319B-76C5-43D8-A39A-1A6E98A9F378}" type="pres">
      <dgm:prSet presAssocID="{8CC57E32-E3DC-4047-8455-F0FC20DA4D72}" presName="ParentBackground3" presStyleCnt="0"/>
      <dgm:spPr/>
    </dgm:pt>
    <dgm:pt modelId="{93FB9539-86CD-4617-951D-4FA2416CECE2}" type="pres">
      <dgm:prSet presAssocID="{8CC57E32-E3DC-4047-8455-F0FC20DA4D72}" presName="ParentBackground" presStyleLbl="fgAcc1" presStyleIdx="2" presStyleCnt="5"/>
      <dgm:spPr/>
      <dgm:t>
        <a:bodyPr/>
        <a:lstStyle/>
        <a:p>
          <a:endParaRPr lang="zh-CN" altLang="en-US"/>
        </a:p>
      </dgm:t>
    </dgm:pt>
    <dgm:pt modelId="{85CEEDDE-EE0D-4B82-96C0-B5A1974503DA}" type="pres">
      <dgm:prSet presAssocID="{8CC57E32-E3DC-4047-8455-F0FC20DA4D7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475C9B-BDE4-4E27-A279-D07FA46BBBFA}" type="pres">
      <dgm:prSet presAssocID="{786056C3-67F5-49F8-9A26-04CF0B632F84}" presName="Accent2" presStyleCnt="0"/>
      <dgm:spPr/>
    </dgm:pt>
    <dgm:pt modelId="{63C19050-94BA-4824-8A04-B3D3BD77F7ED}" type="pres">
      <dgm:prSet presAssocID="{786056C3-67F5-49F8-9A26-04CF0B632F84}" presName="Accent" presStyleLbl="node1" presStyleIdx="3" presStyleCnt="5"/>
      <dgm:spPr>
        <a:noFill/>
        <a:ln>
          <a:noFill/>
        </a:ln>
      </dgm:spPr>
    </dgm:pt>
    <dgm:pt modelId="{704E4479-4AF4-4291-8564-4D4E044D5BCC}" type="pres">
      <dgm:prSet presAssocID="{786056C3-67F5-49F8-9A26-04CF0B632F84}" presName="ParentBackground2" presStyleCnt="0"/>
      <dgm:spPr/>
    </dgm:pt>
    <dgm:pt modelId="{3E0B35A4-6158-4F5C-BD4F-12AD53483E76}" type="pres">
      <dgm:prSet presAssocID="{786056C3-67F5-49F8-9A26-04CF0B632F84}" presName="ParentBackground" presStyleLbl="fgAcc1" presStyleIdx="3" presStyleCnt="5"/>
      <dgm:spPr/>
      <dgm:t>
        <a:bodyPr/>
        <a:lstStyle/>
        <a:p>
          <a:endParaRPr lang="zh-CN" altLang="en-US"/>
        </a:p>
      </dgm:t>
    </dgm:pt>
    <dgm:pt modelId="{D1C365C1-4BA7-487C-BD5B-C60F302C9B17}" type="pres">
      <dgm:prSet presAssocID="{786056C3-67F5-49F8-9A26-04CF0B632F8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02563-2086-4718-A21C-19ED5546E5FF}" type="pres">
      <dgm:prSet presAssocID="{BCDB6EE4-34BC-47F8-822E-E5A508F3EDB3}" presName="Accent1" presStyleCnt="0"/>
      <dgm:spPr/>
    </dgm:pt>
    <dgm:pt modelId="{2B365B09-F5E1-4946-912A-692E03864493}" type="pres">
      <dgm:prSet presAssocID="{BCDB6EE4-34BC-47F8-822E-E5A508F3EDB3}" presName="Accent" presStyleLbl="node1" presStyleIdx="4" presStyleCnt="5"/>
      <dgm:spPr/>
    </dgm:pt>
    <dgm:pt modelId="{FBBB842E-E907-4FC5-A4DC-BFC6684918B6}" type="pres">
      <dgm:prSet presAssocID="{BCDB6EE4-34BC-47F8-822E-E5A508F3EDB3}" presName="ParentBackground1" presStyleCnt="0"/>
      <dgm:spPr/>
    </dgm:pt>
    <dgm:pt modelId="{8CC9A559-B86A-4858-AFBB-BBAA70A6AE79}" type="pres">
      <dgm:prSet presAssocID="{BCDB6EE4-34BC-47F8-822E-E5A508F3EDB3}" presName="ParentBackground" presStyleLbl="fgAcc1" presStyleIdx="4" presStyleCnt="5"/>
      <dgm:spPr/>
      <dgm:t>
        <a:bodyPr/>
        <a:lstStyle/>
        <a:p>
          <a:endParaRPr lang="zh-CN" altLang="en-US"/>
        </a:p>
      </dgm:t>
    </dgm:pt>
    <dgm:pt modelId="{E27F7ED4-21DA-4BEE-85C8-440AD94CA50C}" type="pres">
      <dgm:prSet presAssocID="{BCDB6EE4-34BC-47F8-822E-E5A508F3EDB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C06BDC2-172E-46C5-9FC5-CEEC45E8CA6D}" type="presOf" srcId="{786056C3-67F5-49F8-9A26-04CF0B632F84}" destId="{3E0B35A4-6158-4F5C-BD4F-12AD53483E76}" srcOrd="0" destOrd="0" presId="urn:microsoft.com/office/officeart/2011/layout/CircleProcess"/>
    <dgm:cxn modelId="{4DC7F445-E662-47B6-B7C8-AADD2DE34747}" type="presOf" srcId="{E8B46C48-E1D5-4F96-8BCD-45694A5B88DD}" destId="{D771D81A-6342-48CD-B779-E2A5DA786C52}" srcOrd="1" destOrd="0" presId="urn:microsoft.com/office/officeart/2011/layout/CircleProcess"/>
    <dgm:cxn modelId="{369BE156-CDFB-458E-B90F-E747C092443F}" type="presOf" srcId="{0EC5172C-48BB-4AAD-A08E-C5A09178E22E}" destId="{9B58990B-453E-474A-ACEF-6386865550AF}" srcOrd="0" destOrd="0" presId="urn:microsoft.com/office/officeart/2011/layout/CircleProcess"/>
    <dgm:cxn modelId="{96B2F45F-2A49-4651-B69C-EEA339E4E099}" srcId="{0EC5172C-48BB-4AAD-A08E-C5A09178E22E}" destId="{8CC57E32-E3DC-4047-8455-F0FC20DA4D72}" srcOrd="2" destOrd="0" parTransId="{7459526A-BA20-4872-9C62-C50CE8FED856}" sibTransId="{E1E21CC9-3887-4525-BD45-6617D5AD997C}"/>
    <dgm:cxn modelId="{4E37C6E4-3528-4C9B-9520-CE0DCB059DD2}" srcId="{0EC5172C-48BB-4AAD-A08E-C5A09178E22E}" destId="{BCDB6EE4-34BC-47F8-822E-E5A508F3EDB3}" srcOrd="0" destOrd="0" parTransId="{4802ACA0-DFE3-4AA8-ABB5-B15635DD122A}" sibTransId="{54149BA4-C5A8-4A81-A317-E77C8929C353}"/>
    <dgm:cxn modelId="{3A753228-8C91-4497-8536-CC40316FBAC0}" type="presOf" srcId="{0AA50287-E075-4F5A-B427-A63B7254F6D0}" destId="{E445EDE2-DBAA-40A6-A019-187D507D210D}" srcOrd="0" destOrd="0" presId="urn:microsoft.com/office/officeart/2011/layout/CircleProcess"/>
    <dgm:cxn modelId="{F222B13D-456A-4E84-B0C2-022E307683C0}" type="presOf" srcId="{786056C3-67F5-49F8-9A26-04CF0B632F84}" destId="{D1C365C1-4BA7-487C-BD5B-C60F302C9B17}" srcOrd="1" destOrd="0" presId="urn:microsoft.com/office/officeart/2011/layout/CircleProcess"/>
    <dgm:cxn modelId="{A0FCC689-1ECD-4038-BDDE-B7430CDDADB9}" srcId="{0EC5172C-48BB-4AAD-A08E-C5A09178E22E}" destId="{786056C3-67F5-49F8-9A26-04CF0B632F84}" srcOrd="1" destOrd="0" parTransId="{54F0A4F7-2E40-456B-A2E4-2982FF0DADFB}" sibTransId="{54E5E389-401C-419C-8EED-DA6069CEC1D3}"/>
    <dgm:cxn modelId="{FEAC4606-4DBB-4370-98C4-0C0A83E8DECF}" srcId="{0EC5172C-48BB-4AAD-A08E-C5A09178E22E}" destId="{0AA50287-E075-4F5A-B427-A63B7254F6D0}" srcOrd="3" destOrd="0" parTransId="{BF6BF004-8D35-4552-98B9-2CBF23EEB38F}" sibTransId="{21D3F520-C66F-4C95-8C4C-4FEEDDE214FF}"/>
    <dgm:cxn modelId="{BF6B85E1-DB35-48D4-A5BB-06536576C39D}" type="presOf" srcId="{E8B46C48-E1D5-4F96-8BCD-45694A5B88DD}" destId="{90F15E82-FE4D-4E2D-B1AC-671D62B4CF0B}" srcOrd="0" destOrd="0" presId="urn:microsoft.com/office/officeart/2011/layout/CircleProcess"/>
    <dgm:cxn modelId="{F0EBA710-FB3B-497E-AE62-981C05AC520C}" type="presOf" srcId="{8CC57E32-E3DC-4047-8455-F0FC20DA4D72}" destId="{85CEEDDE-EE0D-4B82-96C0-B5A1974503DA}" srcOrd="1" destOrd="0" presId="urn:microsoft.com/office/officeart/2011/layout/CircleProcess"/>
    <dgm:cxn modelId="{FF6D42F7-798E-4AD2-BB1F-777BDB0352EB}" type="presOf" srcId="{BCDB6EE4-34BC-47F8-822E-E5A508F3EDB3}" destId="{E27F7ED4-21DA-4BEE-85C8-440AD94CA50C}" srcOrd="1" destOrd="0" presId="urn:microsoft.com/office/officeart/2011/layout/CircleProcess"/>
    <dgm:cxn modelId="{606BC6C6-616A-4A48-928C-1E6DFB1DB68B}" type="presOf" srcId="{8CC57E32-E3DC-4047-8455-F0FC20DA4D72}" destId="{93FB9539-86CD-4617-951D-4FA2416CECE2}" srcOrd="0" destOrd="0" presId="urn:microsoft.com/office/officeart/2011/layout/CircleProcess"/>
    <dgm:cxn modelId="{FED21A2D-1E6D-4A56-8BF1-52D269FB1421}" type="presOf" srcId="{0AA50287-E075-4F5A-B427-A63B7254F6D0}" destId="{33B48BB4-0F40-49B2-A4CB-860043C2EC47}" srcOrd="1" destOrd="0" presId="urn:microsoft.com/office/officeart/2011/layout/CircleProcess"/>
    <dgm:cxn modelId="{43DBD270-CA6F-45F9-B6C3-709FFFA6671A}" srcId="{0EC5172C-48BB-4AAD-A08E-C5A09178E22E}" destId="{E8B46C48-E1D5-4F96-8BCD-45694A5B88DD}" srcOrd="4" destOrd="0" parTransId="{1E675BFE-BEA1-4F5A-94C4-3E3117F102F5}" sibTransId="{1C3AD608-DFF6-4DC2-BE56-DE3C01875962}"/>
    <dgm:cxn modelId="{D8E3704C-0209-4EE7-9DA1-C953A42F7594}" type="presOf" srcId="{BCDB6EE4-34BC-47F8-822E-E5A508F3EDB3}" destId="{8CC9A559-B86A-4858-AFBB-BBAA70A6AE79}" srcOrd="0" destOrd="0" presId="urn:microsoft.com/office/officeart/2011/layout/CircleProcess"/>
    <dgm:cxn modelId="{0A5E89A0-B0E7-4188-B33D-130B2DFF015E}" type="presParOf" srcId="{9B58990B-453E-474A-ACEF-6386865550AF}" destId="{A91A8B5C-7A9C-48D3-8150-490C1E29FA0A}" srcOrd="0" destOrd="0" presId="urn:microsoft.com/office/officeart/2011/layout/CircleProcess"/>
    <dgm:cxn modelId="{E7654F2D-AD5B-42FA-8B5D-CD93CB0B2AA9}" type="presParOf" srcId="{A91A8B5C-7A9C-48D3-8150-490C1E29FA0A}" destId="{AAD48B53-1FF9-4F4B-AF80-907DA49C22D0}" srcOrd="0" destOrd="0" presId="urn:microsoft.com/office/officeart/2011/layout/CircleProcess"/>
    <dgm:cxn modelId="{91551948-1527-4B4F-939B-A230AB440B64}" type="presParOf" srcId="{9B58990B-453E-474A-ACEF-6386865550AF}" destId="{67F0131D-90D8-49B4-B9AD-9ECA2106BD58}" srcOrd="1" destOrd="0" presId="urn:microsoft.com/office/officeart/2011/layout/CircleProcess"/>
    <dgm:cxn modelId="{2DA8619A-2FEA-436A-A878-8E00298F1F17}" type="presParOf" srcId="{67F0131D-90D8-49B4-B9AD-9ECA2106BD58}" destId="{90F15E82-FE4D-4E2D-B1AC-671D62B4CF0B}" srcOrd="0" destOrd="0" presId="urn:microsoft.com/office/officeart/2011/layout/CircleProcess"/>
    <dgm:cxn modelId="{8CA5314C-9090-4D3D-91A5-D4E7ABF150FB}" type="presParOf" srcId="{9B58990B-453E-474A-ACEF-6386865550AF}" destId="{D771D81A-6342-48CD-B779-E2A5DA786C52}" srcOrd="2" destOrd="0" presId="urn:microsoft.com/office/officeart/2011/layout/CircleProcess"/>
    <dgm:cxn modelId="{0B104636-F6F4-4E6C-B705-024B4684603F}" type="presParOf" srcId="{9B58990B-453E-474A-ACEF-6386865550AF}" destId="{A54018CE-D0D4-4269-BE6F-35E9DFCF5F97}" srcOrd="3" destOrd="0" presId="urn:microsoft.com/office/officeart/2011/layout/CircleProcess"/>
    <dgm:cxn modelId="{4F300258-42A8-4A58-B6B5-7C6EA0287F55}" type="presParOf" srcId="{A54018CE-D0D4-4269-BE6F-35E9DFCF5F97}" destId="{93FFA967-19D5-401A-B4EA-7FF526F860DE}" srcOrd="0" destOrd="0" presId="urn:microsoft.com/office/officeart/2011/layout/CircleProcess"/>
    <dgm:cxn modelId="{F0427F7E-D044-4C33-B43D-323E88FDF62C}" type="presParOf" srcId="{9B58990B-453E-474A-ACEF-6386865550AF}" destId="{BAC404A8-961C-4590-ADB1-57E1A0C0C42B}" srcOrd="4" destOrd="0" presId="urn:microsoft.com/office/officeart/2011/layout/CircleProcess"/>
    <dgm:cxn modelId="{01EE0B61-9631-4A0C-88F4-08E6037D3D98}" type="presParOf" srcId="{BAC404A8-961C-4590-ADB1-57E1A0C0C42B}" destId="{E445EDE2-DBAA-40A6-A019-187D507D210D}" srcOrd="0" destOrd="0" presId="urn:microsoft.com/office/officeart/2011/layout/CircleProcess"/>
    <dgm:cxn modelId="{DB6EFEAE-26EB-4E1E-AAD2-7CF21332D46F}" type="presParOf" srcId="{9B58990B-453E-474A-ACEF-6386865550AF}" destId="{33B48BB4-0F40-49B2-A4CB-860043C2EC47}" srcOrd="5" destOrd="0" presId="urn:microsoft.com/office/officeart/2011/layout/CircleProcess"/>
    <dgm:cxn modelId="{C88D723B-5B3E-4074-8EFD-065A08AA0E92}" type="presParOf" srcId="{9B58990B-453E-474A-ACEF-6386865550AF}" destId="{A4B8505F-B18A-416E-A69D-F8446B732E17}" srcOrd="6" destOrd="0" presId="urn:microsoft.com/office/officeart/2011/layout/CircleProcess"/>
    <dgm:cxn modelId="{059D5A7D-DFA9-46FC-A870-E0EE26C02982}" type="presParOf" srcId="{A4B8505F-B18A-416E-A69D-F8446B732E17}" destId="{AB535637-A631-489E-810F-5F49D3C622DA}" srcOrd="0" destOrd="0" presId="urn:microsoft.com/office/officeart/2011/layout/CircleProcess"/>
    <dgm:cxn modelId="{135A9705-49CB-4D49-AC5A-9A13C6DB7E3F}" type="presParOf" srcId="{9B58990B-453E-474A-ACEF-6386865550AF}" destId="{EA6C319B-76C5-43D8-A39A-1A6E98A9F378}" srcOrd="7" destOrd="0" presId="urn:microsoft.com/office/officeart/2011/layout/CircleProcess"/>
    <dgm:cxn modelId="{664A07E6-3486-4BC5-A4F8-976070481E8D}" type="presParOf" srcId="{EA6C319B-76C5-43D8-A39A-1A6E98A9F378}" destId="{93FB9539-86CD-4617-951D-4FA2416CECE2}" srcOrd="0" destOrd="0" presId="urn:microsoft.com/office/officeart/2011/layout/CircleProcess"/>
    <dgm:cxn modelId="{1114FD10-1598-4011-8190-9CB63350D116}" type="presParOf" srcId="{9B58990B-453E-474A-ACEF-6386865550AF}" destId="{85CEEDDE-EE0D-4B82-96C0-B5A1974503DA}" srcOrd="8" destOrd="0" presId="urn:microsoft.com/office/officeart/2011/layout/CircleProcess"/>
    <dgm:cxn modelId="{6954501D-EFD6-4955-8CE2-98E6CC1486E3}" type="presParOf" srcId="{9B58990B-453E-474A-ACEF-6386865550AF}" destId="{E8475C9B-BDE4-4E27-A279-D07FA46BBBFA}" srcOrd="9" destOrd="0" presId="urn:microsoft.com/office/officeart/2011/layout/CircleProcess"/>
    <dgm:cxn modelId="{19E357FE-C8EE-4746-8FD9-F8611CAA6FF8}" type="presParOf" srcId="{E8475C9B-BDE4-4E27-A279-D07FA46BBBFA}" destId="{63C19050-94BA-4824-8A04-B3D3BD77F7ED}" srcOrd="0" destOrd="0" presId="urn:microsoft.com/office/officeart/2011/layout/CircleProcess"/>
    <dgm:cxn modelId="{B7731A93-1903-43E2-96D6-A177295BDF0C}" type="presParOf" srcId="{9B58990B-453E-474A-ACEF-6386865550AF}" destId="{704E4479-4AF4-4291-8564-4D4E044D5BCC}" srcOrd="10" destOrd="0" presId="urn:microsoft.com/office/officeart/2011/layout/CircleProcess"/>
    <dgm:cxn modelId="{0CE4DA64-582F-42A9-95F0-834D8933B3F6}" type="presParOf" srcId="{704E4479-4AF4-4291-8564-4D4E044D5BCC}" destId="{3E0B35A4-6158-4F5C-BD4F-12AD53483E76}" srcOrd="0" destOrd="0" presId="urn:microsoft.com/office/officeart/2011/layout/CircleProcess"/>
    <dgm:cxn modelId="{118A4DF1-B367-4F7A-8AE8-06E4A318EC88}" type="presParOf" srcId="{9B58990B-453E-474A-ACEF-6386865550AF}" destId="{D1C365C1-4BA7-487C-BD5B-C60F302C9B17}" srcOrd="11" destOrd="0" presId="urn:microsoft.com/office/officeart/2011/layout/CircleProcess"/>
    <dgm:cxn modelId="{3FCB7D8E-7D68-4549-90D6-A87B8D75322E}" type="presParOf" srcId="{9B58990B-453E-474A-ACEF-6386865550AF}" destId="{5DB02563-2086-4718-A21C-19ED5546E5FF}" srcOrd="12" destOrd="0" presId="urn:microsoft.com/office/officeart/2011/layout/CircleProcess"/>
    <dgm:cxn modelId="{AFDD7723-1683-427C-955C-2B48906E57C5}" type="presParOf" srcId="{5DB02563-2086-4718-A21C-19ED5546E5FF}" destId="{2B365B09-F5E1-4946-912A-692E03864493}" srcOrd="0" destOrd="0" presId="urn:microsoft.com/office/officeart/2011/layout/CircleProcess"/>
    <dgm:cxn modelId="{42CBDB0F-9618-454E-B180-A98E4B171989}" type="presParOf" srcId="{9B58990B-453E-474A-ACEF-6386865550AF}" destId="{FBBB842E-E907-4FC5-A4DC-BFC6684918B6}" srcOrd="13" destOrd="0" presId="urn:microsoft.com/office/officeart/2011/layout/CircleProcess"/>
    <dgm:cxn modelId="{F566B138-0470-4FE4-96BC-31C13565C370}" type="presParOf" srcId="{FBBB842E-E907-4FC5-A4DC-BFC6684918B6}" destId="{8CC9A559-B86A-4858-AFBB-BBAA70A6AE79}" srcOrd="0" destOrd="0" presId="urn:microsoft.com/office/officeart/2011/layout/CircleProcess"/>
    <dgm:cxn modelId="{484A42AB-39AE-4C9B-904E-33B3A95B80C0}" type="presParOf" srcId="{9B58990B-453E-474A-ACEF-6386865550AF}" destId="{E27F7ED4-21DA-4BEE-85C8-440AD94CA50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C5172C-48BB-4AAD-A08E-C5A09178E22E}" type="doc">
      <dgm:prSet loTypeId="urn:microsoft.com/office/officeart/2011/layout/CircleProcess" loCatId="process" qsTypeId="urn:microsoft.com/office/officeart/2005/8/quickstyle/simple1#5" qsCatId="simple" csTypeId="urn:microsoft.com/office/officeart/2005/8/colors/accent2_2#5" csCatId="accent2" phldr="1"/>
      <dgm:spPr/>
      <dgm:t>
        <a:bodyPr/>
        <a:lstStyle/>
        <a:p>
          <a:endParaRPr lang="zh-CN" altLang="en-US"/>
        </a:p>
      </dgm:t>
    </dgm:pt>
    <dgm:pt modelId="{BCDB6EE4-34BC-47F8-822E-E5A508F3EDB3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确定局部范围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802ACA0-DFE3-4AA8-ABB5-B15635DD122A}" type="par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49BA4-C5A8-4A81-A317-E77C8929C353}" type="sib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86056C3-67F5-49F8-9A26-04CF0B632F84}">
      <dgm:prSet phldrT="[文本]" custT="1"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F0A4F7-2E40-456B-A2E4-2982FF0DADFB}" type="par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E5E389-401C-419C-8EED-DA6069CEC1D3}" type="sib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CC57E32-E3DC-4047-8455-F0FC20DA4D72}">
      <dgm:prSet phldrT="[文本]" custT="1"/>
      <dgm:spPr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选择实体的关键字属性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459526A-BA20-4872-9C62-C50CE8FED856}" type="par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1E21CC9-3887-4525-BD45-6617D5AD997C}" type="sib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A50287-E075-4F5A-B427-A63B7254F6D0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确定实体间联系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F6BF004-8D35-4552-98B9-2CBF23EEB38F}" type="par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1D3F520-C66F-4C95-8C4C-4FEEDDE214FF}" type="sib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8B46C48-E1D5-4F96-8BCD-45694A5B88DD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确定实体的属性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E675BFE-BEA1-4F5A-94C4-3E3117F102F5}" type="par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C3AD608-DFF6-4DC2-BE56-DE3C01875962}" type="sib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B58990B-453E-474A-ACEF-6386865550AF}" type="pres">
      <dgm:prSet presAssocID="{0EC5172C-48BB-4AAD-A08E-C5A09178E22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1A8B5C-7A9C-48D3-8150-490C1E29FA0A}" type="pres">
      <dgm:prSet presAssocID="{E8B46C48-E1D5-4F96-8BCD-45694A5B88DD}" presName="Accent5" presStyleCnt="0"/>
      <dgm:spPr/>
    </dgm:pt>
    <dgm:pt modelId="{AAD48B53-1FF9-4F4B-AF80-907DA49C22D0}" type="pres">
      <dgm:prSet presAssocID="{E8B46C48-E1D5-4F96-8BCD-45694A5B88DD}" presName="Accent" presStyleLbl="node1" presStyleIdx="0" presStyleCnt="5"/>
      <dgm:spPr>
        <a:noFill/>
        <a:ln>
          <a:noFill/>
        </a:ln>
      </dgm:spPr>
    </dgm:pt>
    <dgm:pt modelId="{67F0131D-90D8-49B4-B9AD-9ECA2106BD58}" type="pres">
      <dgm:prSet presAssocID="{E8B46C48-E1D5-4F96-8BCD-45694A5B88DD}" presName="ParentBackground5" presStyleCnt="0"/>
      <dgm:spPr/>
    </dgm:pt>
    <dgm:pt modelId="{90F15E82-FE4D-4E2D-B1AC-671D62B4CF0B}" type="pres">
      <dgm:prSet presAssocID="{E8B46C48-E1D5-4F96-8BCD-45694A5B88DD}" presName="ParentBackground" presStyleLbl="fgAcc1" presStyleIdx="0" presStyleCnt="5"/>
      <dgm:spPr/>
      <dgm:t>
        <a:bodyPr/>
        <a:lstStyle/>
        <a:p>
          <a:endParaRPr lang="zh-CN" altLang="en-US"/>
        </a:p>
      </dgm:t>
    </dgm:pt>
    <dgm:pt modelId="{D771D81A-6342-48CD-B779-E2A5DA786C52}" type="pres">
      <dgm:prSet presAssocID="{E8B46C48-E1D5-4F96-8BCD-45694A5B88D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4018CE-D0D4-4269-BE6F-35E9DFCF5F97}" type="pres">
      <dgm:prSet presAssocID="{0AA50287-E075-4F5A-B427-A63B7254F6D0}" presName="Accent4" presStyleCnt="0"/>
      <dgm:spPr/>
    </dgm:pt>
    <dgm:pt modelId="{93FFA967-19D5-401A-B4EA-7FF526F860DE}" type="pres">
      <dgm:prSet presAssocID="{0AA50287-E075-4F5A-B427-A63B7254F6D0}" presName="Accent" presStyleLbl="node1" presStyleIdx="1" presStyleCnt="5"/>
      <dgm:spPr>
        <a:noFill/>
        <a:ln>
          <a:noFill/>
        </a:ln>
      </dgm:spPr>
    </dgm:pt>
    <dgm:pt modelId="{BAC404A8-961C-4590-ADB1-57E1A0C0C42B}" type="pres">
      <dgm:prSet presAssocID="{0AA50287-E075-4F5A-B427-A63B7254F6D0}" presName="ParentBackground4" presStyleCnt="0"/>
      <dgm:spPr/>
    </dgm:pt>
    <dgm:pt modelId="{E445EDE2-DBAA-40A6-A019-187D507D210D}" type="pres">
      <dgm:prSet presAssocID="{0AA50287-E075-4F5A-B427-A63B7254F6D0}" presName="ParentBackground" presStyleLbl="fgAcc1" presStyleIdx="1" presStyleCnt="5"/>
      <dgm:spPr/>
      <dgm:t>
        <a:bodyPr/>
        <a:lstStyle/>
        <a:p>
          <a:endParaRPr lang="zh-CN" altLang="en-US"/>
        </a:p>
      </dgm:t>
    </dgm:pt>
    <dgm:pt modelId="{33B48BB4-0F40-49B2-A4CB-860043C2EC47}" type="pres">
      <dgm:prSet presAssocID="{0AA50287-E075-4F5A-B427-A63B7254F6D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B8505F-B18A-416E-A69D-F8446B732E17}" type="pres">
      <dgm:prSet presAssocID="{8CC57E32-E3DC-4047-8455-F0FC20DA4D72}" presName="Accent3" presStyleCnt="0"/>
      <dgm:spPr/>
    </dgm:pt>
    <dgm:pt modelId="{AB535637-A631-489E-810F-5F49D3C622DA}" type="pres">
      <dgm:prSet presAssocID="{8CC57E32-E3DC-4047-8455-F0FC20DA4D72}" presName="Accent" presStyleLbl="node1" presStyleIdx="2" presStyleCnt="5"/>
      <dgm:spPr>
        <a:noFill/>
        <a:ln>
          <a:noFill/>
        </a:ln>
      </dgm:spPr>
    </dgm:pt>
    <dgm:pt modelId="{EA6C319B-76C5-43D8-A39A-1A6E98A9F378}" type="pres">
      <dgm:prSet presAssocID="{8CC57E32-E3DC-4047-8455-F0FC20DA4D72}" presName="ParentBackground3" presStyleCnt="0"/>
      <dgm:spPr/>
    </dgm:pt>
    <dgm:pt modelId="{93FB9539-86CD-4617-951D-4FA2416CECE2}" type="pres">
      <dgm:prSet presAssocID="{8CC57E32-E3DC-4047-8455-F0FC20DA4D72}" presName="ParentBackground" presStyleLbl="fgAcc1" presStyleIdx="2" presStyleCnt="5"/>
      <dgm:spPr/>
      <dgm:t>
        <a:bodyPr/>
        <a:lstStyle/>
        <a:p>
          <a:endParaRPr lang="zh-CN" altLang="en-US"/>
        </a:p>
      </dgm:t>
    </dgm:pt>
    <dgm:pt modelId="{85CEEDDE-EE0D-4B82-96C0-B5A1974503DA}" type="pres">
      <dgm:prSet presAssocID="{8CC57E32-E3DC-4047-8455-F0FC20DA4D7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475C9B-BDE4-4E27-A279-D07FA46BBBFA}" type="pres">
      <dgm:prSet presAssocID="{786056C3-67F5-49F8-9A26-04CF0B632F84}" presName="Accent2" presStyleCnt="0"/>
      <dgm:spPr/>
    </dgm:pt>
    <dgm:pt modelId="{63C19050-94BA-4824-8A04-B3D3BD77F7ED}" type="pres">
      <dgm:prSet presAssocID="{786056C3-67F5-49F8-9A26-04CF0B632F84}" presName="Accent" presStyleLbl="node1" presStyleIdx="3" presStyleCnt="5"/>
      <dgm:spPr/>
    </dgm:pt>
    <dgm:pt modelId="{704E4479-4AF4-4291-8564-4D4E044D5BCC}" type="pres">
      <dgm:prSet presAssocID="{786056C3-67F5-49F8-9A26-04CF0B632F84}" presName="ParentBackground2" presStyleCnt="0"/>
      <dgm:spPr/>
    </dgm:pt>
    <dgm:pt modelId="{3E0B35A4-6158-4F5C-BD4F-12AD53483E76}" type="pres">
      <dgm:prSet presAssocID="{786056C3-67F5-49F8-9A26-04CF0B632F84}" presName="ParentBackground" presStyleLbl="fgAcc1" presStyleIdx="3" presStyleCnt="5"/>
      <dgm:spPr/>
      <dgm:t>
        <a:bodyPr/>
        <a:lstStyle/>
        <a:p>
          <a:endParaRPr lang="zh-CN" altLang="en-US"/>
        </a:p>
      </dgm:t>
    </dgm:pt>
    <dgm:pt modelId="{D1C365C1-4BA7-487C-BD5B-C60F302C9B17}" type="pres">
      <dgm:prSet presAssocID="{786056C3-67F5-49F8-9A26-04CF0B632F8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02563-2086-4718-A21C-19ED5546E5FF}" type="pres">
      <dgm:prSet presAssocID="{BCDB6EE4-34BC-47F8-822E-E5A508F3EDB3}" presName="Accent1" presStyleCnt="0"/>
      <dgm:spPr/>
    </dgm:pt>
    <dgm:pt modelId="{2B365B09-F5E1-4946-912A-692E03864493}" type="pres">
      <dgm:prSet presAssocID="{BCDB6EE4-34BC-47F8-822E-E5A508F3EDB3}" presName="Accent" presStyleLbl="node1" presStyleIdx="4" presStyleCnt="5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</dgm:pt>
    <dgm:pt modelId="{FBBB842E-E907-4FC5-A4DC-BFC6684918B6}" type="pres">
      <dgm:prSet presAssocID="{BCDB6EE4-34BC-47F8-822E-E5A508F3EDB3}" presName="ParentBackground1" presStyleCnt="0"/>
      <dgm:spPr/>
    </dgm:pt>
    <dgm:pt modelId="{8CC9A559-B86A-4858-AFBB-BBAA70A6AE79}" type="pres">
      <dgm:prSet presAssocID="{BCDB6EE4-34BC-47F8-822E-E5A508F3EDB3}" presName="ParentBackground" presStyleLbl="fgAcc1" presStyleIdx="4" presStyleCnt="5"/>
      <dgm:spPr/>
      <dgm:t>
        <a:bodyPr/>
        <a:lstStyle/>
        <a:p>
          <a:endParaRPr lang="zh-CN" altLang="en-US"/>
        </a:p>
      </dgm:t>
    </dgm:pt>
    <dgm:pt modelId="{E27F7ED4-21DA-4BEE-85C8-440AD94CA50C}" type="pres">
      <dgm:prSet presAssocID="{BCDB6EE4-34BC-47F8-822E-E5A508F3EDB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9182FBC-8E75-463D-B961-8128DADDA764}" type="presOf" srcId="{0EC5172C-48BB-4AAD-A08E-C5A09178E22E}" destId="{9B58990B-453E-474A-ACEF-6386865550AF}" srcOrd="0" destOrd="0" presId="urn:microsoft.com/office/officeart/2011/layout/CircleProcess"/>
    <dgm:cxn modelId="{97F2197D-7427-4A73-8633-144A1190836B}" type="presOf" srcId="{0AA50287-E075-4F5A-B427-A63B7254F6D0}" destId="{33B48BB4-0F40-49B2-A4CB-860043C2EC47}" srcOrd="1" destOrd="0" presId="urn:microsoft.com/office/officeart/2011/layout/CircleProcess"/>
    <dgm:cxn modelId="{DF92E3A4-9A77-47AF-B4C1-E88768361847}" type="presOf" srcId="{786056C3-67F5-49F8-9A26-04CF0B632F84}" destId="{3E0B35A4-6158-4F5C-BD4F-12AD53483E76}" srcOrd="0" destOrd="0" presId="urn:microsoft.com/office/officeart/2011/layout/CircleProcess"/>
    <dgm:cxn modelId="{C2D74676-BB95-44C4-B1D4-DF44653676BC}" type="presOf" srcId="{E8B46C48-E1D5-4F96-8BCD-45694A5B88DD}" destId="{D771D81A-6342-48CD-B779-E2A5DA786C52}" srcOrd="1" destOrd="0" presId="urn:microsoft.com/office/officeart/2011/layout/CircleProcess"/>
    <dgm:cxn modelId="{B193BB3C-BF38-4B61-A360-6E01B19AA9D8}" type="presOf" srcId="{786056C3-67F5-49F8-9A26-04CF0B632F84}" destId="{D1C365C1-4BA7-487C-BD5B-C60F302C9B17}" srcOrd="1" destOrd="0" presId="urn:microsoft.com/office/officeart/2011/layout/CircleProcess"/>
    <dgm:cxn modelId="{96B2F45F-2A49-4651-B69C-EEA339E4E099}" srcId="{0EC5172C-48BB-4AAD-A08E-C5A09178E22E}" destId="{8CC57E32-E3DC-4047-8455-F0FC20DA4D72}" srcOrd="2" destOrd="0" parTransId="{7459526A-BA20-4872-9C62-C50CE8FED856}" sibTransId="{E1E21CC9-3887-4525-BD45-6617D5AD997C}"/>
    <dgm:cxn modelId="{F8344D95-F23C-48DE-BB78-E95E62B9524C}" type="presOf" srcId="{8CC57E32-E3DC-4047-8455-F0FC20DA4D72}" destId="{85CEEDDE-EE0D-4B82-96C0-B5A1974503DA}" srcOrd="1" destOrd="0" presId="urn:microsoft.com/office/officeart/2011/layout/CircleProcess"/>
    <dgm:cxn modelId="{A33A8CAE-4778-4561-88FC-5586D058EA47}" type="presOf" srcId="{8CC57E32-E3DC-4047-8455-F0FC20DA4D72}" destId="{93FB9539-86CD-4617-951D-4FA2416CECE2}" srcOrd="0" destOrd="0" presId="urn:microsoft.com/office/officeart/2011/layout/CircleProcess"/>
    <dgm:cxn modelId="{FEAC4606-4DBB-4370-98C4-0C0A83E8DECF}" srcId="{0EC5172C-48BB-4AAD-A08E-C5A09178E22E}" destId="{0AA50287-E075-4F5A-B427-A63B7254F6D0}" srcOrd="3" destOrd="0" parTransId="{BF6BF004-8D35-4552-98B9-2CBF23EEB38F}" sibTransId="{21D3F520-C66F-4C95-8C4C-4FEEDDE214FF}"/>
    <dgm:cxn modelId="{A0FCC689-1ECD-4038-BDDE-B7430CDDADB9}" srcId="{0EC5172C-48BB-4AAD-A08E-C5A09178E22E}" destId="{786056C3-67F5-49F8-9A26-04CF0B632F84}" srcOrd="1" destOrd="0" parTransId="{54F0A4F7-2E40-456B-A2E4-2982FF0DADFB}" sibTransId="{54E5E389-401C-419C-8EED-DA6069CEC1D3}"/>
    <dgm:cxn modelId="{4E37C6E4-3528-4C9B-9520-CE0DCB059DD2}" srcId="{0EC5172C-48BB-4AAD-A08E-C5A09178E22E}" destId="{BCDB6EE4-34BC-47F8-822E-E5A508F3EDB3}" srcOrd="0" destOrd="0" parTransId="{4802ACA0-DFE3-4AA8-ABB5-B15635DD122A}" sibTransId="{54149BA4-C5A8-4A81-A317-E77C8929C353}"/>
    <dgm:cxn modelId="{43DBD270-CA6F-45F9-B6C3-709FFFA6671A}" srcId="{0EC5172C-48BB-4AAD-A08E-C5A09178E22E}" destId="{E8B46C48-E1D5-4F96-8BCD-45694A5B88DD}" srcOrd="4" destOrd="0" parTransId="{1E675BFE-BEA1-4F5A-94C4-3E3117F102F5}" sibTransId="{1C3AD608-DFF6-4DC2-BE56-DE3C01875962}"/>
    <dgm:cxn modelId="{F106A579-F807-4B11-BC1B-991005C3140F}" type="presOf" srcId="{0AA50287-E075-4F5A-B427-A63B7254F6D0}" destId="{E445EDE2-DBAA-40A6-A019-187D507D210D}" srcOrd="0" destOrd="0" presId="urn:microsoft.com/office/officeart/2011/layout/CircleProcess"/>
    <dgm:cxn modelId="{47FF173D-7479-4E22-9892-6EE7EB8C3A7A}" type="presOf" srcId="{E8B46C48-E1D5-4F96-8BCD-45694A5B88DD}" destId="{90F15E82-FE4D-4E2D-B1AC-671D62B4CF0B}" srcOrd="0" destOrd="0" presId="urn:microsoft.com/office/officeart/2011/layout/CircleProcess"/>
    <dgm:cxn modelId="{5016BE18-833A-4469-A7CE-A1F58419D1DE}" type="presOf" srcId="{BCDB6EE4-34BC-47F8-822E-E5A508F3EDB3}" destId="{8CC9A559-B86A-4858-AFBB-BBAA70A6AE79}" srcOrd="0" destOrd="0" presId="urn:microsoft.com/office/officeart/2011/layout/CircleProcess"/>
    <dgm:cxn modelId="{F3176574-C89D-40FB-97C7-5CCE70FC1819}" type="presOf" srcId="{BCDB6EE4-34BC-47F8-822E-E5A508F3EDB3}" destId="{E27F7ED4-21DA-4BEE-85C8-440AD94CA50C}" srcOrd="1" destOrd="0" presId="urn:microsoft.com/office/officeart/2011/layout/CircleProcess"/>
    <dgm:cxn modelId="{97D4692A-A354-48FB-9838-224D3500B552}" type="presParOf" srcId="{9B58990B-453E-474A-ACEF-6386865550AF}" destId="{A91A8B5C-7A9C-48D3-8150-490C1E29FA0A}" srcOrd="0" destOrd="0" presId="urn:microsoft.com/office/officeart/2011/layout/CircleProcess"/>
    <dgm:cxn modelId="{F32C68DA-8504-4CAA-82C5-9066E693BA89}" type="presParOf" srcId="{A91A8B5C-7A9C-48D3-8150-490C1E29FA0A}" destId="{AAD48B53-1FF9-4F4B-AF80-907DA49C22D0}" srcOrd="0" destOrd="0" presId="urn:microsoft.com/office/officeart/2011/layout/CircleProcess"/>
    <dgm:cxn modelId="{424E563F-C4DF-48E9-8ED7-8513B7F626EE}" type="presParOf" srcId="{9B58990B-453E-474A-ACEF-6386865550AF}" destId="{67F0131D-90D8-49B4-B9AD-9ECA2106BD58}" srcOrd="1" destOrd="0" presId="urn:microsoft.com/office/officeart/2011/layout/CircleProcess"/>
    <dgm:cxn modelId="{4B656B59-36A3-4CF7-81AA-ABBBDCC66EDC}" type="presParOf" srcId="{67F0131D-90D8-49B4-B9AD-9ECA2106BD58}" destId="{90F15E82-FE4D-4E2D-B1AC-671D62B4CF0B}" srcOrd="0" destOrd="0" presId="urn:microsoft.com/office/officeart/2011/layout/CircleProcess"/>
    <dgm:cxn modelId="{F5B35480-2CA9-414B-BD80-34F939E57830}" type="presParOf" srcId="{9B58990B-453E-474A-ACEF-6386865550AF}" destId="{D771D81A-6342-48CD-B779-E2A5DA786C52}" srcOrd="2" destOrd="0" presId="urn:microsoft.com/office/officeart/2011/layout/CircleProcess"/>
    <dgm:cxn modelId="{999D928A-EE4A-464E-ADD6-6344A794554A}" type="presParOf" srcId="{9B58990B-453E-474A-ACEF-6386865550AF}" destId="{A54018CE-D0D4-4269-BE6F-35E9DFCF5F97}" srcOrd="3" destOrd="0" presId="urn:microsoft.com/office/officeart/2011/layout/CircleProcess"/>
    <dgm:cxn modelId="{01BAC795-C7BB-44E7-8C3A-4EE7BD52F40A}" type="presParOf" srcId="{A54018CE-D0D4-4269-BE6F-35E9DFCF5F97}" destId="{93FFA967-19D5-401A-B4EA-7FF526F860DE}" srcOrd="0" destOrd="0" presId="urn:microsoft.com/office/officeart/2011/layout/CircleProcess"/>
    <dgm:cxn modelId="{87DA397A-FF7D-49AD-9544-8CF8286A282C}" type="presParOf" srcId="{9B58990B-453E-474A-ACEF-6386865550AF}" destId="{BAC404A8-961C-4590-ADB1-57E1A0C0C42B}" srcOrd="4" destOrd="0" presId="urn:microsoft.com/office/officeart/2011/layout/CircleProcess"/>
    <dgm:cxn modelId="{0C2350A4-D083-4132-BB7E-2712A0C0D664}" type="presParOf" srcId="{BAC404A8-961C-4590-ADB1-57E1A0C0C42B}" destId="{E445EDE2-DBAA-40A6-A019-187D507D210D}" srcOrd="0" destOrd="0" presId="urn:microsoft.com/office/officeart/2011/layout/CircleProcess"/>
    <dgm:cxn modelId="{E7FFCD93-D076-4515-817E-697B95E28006}" type="presParOf" srcId="{9B58990B-453E-474A-ACEF-6386865550AF}" destId="{33B48BB4-0F40-49B2-A4CB-860043C2EC47}" srcOrd="5" destOrd="0" presId="urn:microsoft.com/office/officeart/2011/layout/CircleProcess"/>
    <dgm:cxn modelId="{5D3E6C70-FC27-4112-85AF-69B5B3A35172}" type="presParOf" srcId="{9B58990B-453E-474A-ACEF-6386865550AF}" destId="{A4B8505F-B18A-416E-A69D-F8446B732E17}" srcOrd="6" destOrd="0" presId="urn:microsoft.com/office/officeart/2011/layout/CircleProcess"/>
    <dgm:cxn modelId="{A0076501-9E50-4840-AC81-CA000C780ADF}" type="presParOf" srcId="{A4B8505F-B18A-416E-A69D-F8446B732E17}" destId="{AB535637-A631-489E-810F-5F49D3C622DA}" srcOrd="0" destOrd="0" presId="urn:microsoft.com/office/officeart/2011/layout/CircleProcess"/>
    <dgm:cxn modelId="{EA5523C4-6824-4166-870E-327C9FE8884C}" type="presParOf" srcId="{9B58990B-453E-474A-ACEF-6386865550AF}" destId="{EA6C319B-76C5-43D8-A39A-1A6E98A9F378}" srcOrd="7" destOrd="0" presId="urn:microsoft.com/office/officeart/2011/layout/CircleProcess"/>
    <dgm:cxn modelId="{BEA445F0-181A-4FF5-82F1-02E8410FA40C}" type="presParOf" srcId="{EA6C319B-76C5-43D8-A39A-1A6E98A9F378}" destId="{93FB9539-86CD-4617-951D-4FA2416CECE2}" srcOrd="0" destOrd="0" presId="urn:microsoft.com/office/officeart/2011/layout/CircleProcess"/>
    <dgm:cxn modelId="{864F8A88-8023-41BD-AF0E-B48F90FEFB38}" type="presParOf" srcId="{9B58990B-453E-474A-ACEF-6386865550AF}" destId="{85CEEDDE-EE0D-4B82-96C0-B5A1974503DA}" srcOrd="8" destOrd="0" presId="urn:microsoft.com/office/officeart/2011/layout/CircleProcess"/>
    <dgm:cxn modelId="{FBDF9115-080D-49F2-AF09-63384BADF051}" type="presParOf" srcId="{9B58990B-453E-474A-ACEF-6386865550AF}" destId="{E8475C9B-BDE4-4E27-A279-D07FA46BBBFA}" srcOrd="9" destOrd="0" presId="urn:microsoft.com/office/officeart/2011/layout/CircleProcess"/>
    <dgm:cxn modelId="{E6B9F574-A07F-4C31-8DE7-FEE370097B6E}" type="presParOf" srcId="{E8475C9B-BDE4-4E27-A279-D07FA46BBBFA}" destId="{63C19050-94BA-4824-8A04-B3D3BD77F7ED}" srcOrd="0" destOrd="0" presId="urn:microsoft.com/office/officeart/2011/layout/CircleProcess"/>
    <dgm:cxn modelId="{064EC458-D45C-490F-9969-92C1C64CE2C4}" type="presParOf" srcId="{9B58990B-453E-474A-ACEF-6386865550AF}" destId="{704E4479-4AF4-4291-8564-4D4E044D5BCC}" srcOrd="10" destOrd="0" presId="urn:microsoft.com/office/officeart/2011/layout/CircleProcess"/>
    <dgm:cxn modelId="{C3C1B0DF-2B43-4D9F-AEEB-8A756CFA4BA0}" type="presParOf" srcId="{704E4479-4AF4-4291-8564-4D4E044D5BCC}" destId="{3E0B35A4-6158-4F5C-BD4F-12AD53483E76}" srcOrd="0" destOrd="0" presId="urn:microsoft.com/office/officeart/2011/layout/CircleProcess"/>
    <dgm:cxn modelId="{1CE61450-0BCA-43E3-AB19-C9CC5A0CE915}" type="presParOf" srcId="{9B58990B-453E-474A-ACEF-6386865550AF}" destId="{D1C365C1-4BA7-487C-BD5B-C60F302C9B17}" srcOrd="11" destOrd="0" presId="urn:microsoft.com/office/officeart/2011/layout/CircleProcess"/>
    <dgm:cxn modelId="{C9559FE2-7696-42C4-92D9-C43099210897}" type="presParOf" srcId="{9B58990B-453E-474A-ACEF-6386865550AF}" destId="{5DB02563-2086-4718-A21C-19ED5546E5FF}" srcOrd="12" destOrd="0" presId="urn:microsoft.com/office/officeart/2011/layout/CircleProcess"/>
    <dgm:cxn modelId="{E4264F35-95A9-440C-B4B8-72DB1B611E7C}" type="presParOf" srcId="{5DB02563-2086-4718-A21C-19ED5546E5FF}" destId="{2B365B09-F5E1-4946-912A-692E03864493}" srcOrd="0" destOrd="0" presId="urn:microsoft.com/office/officeart/2011/layout/CircleProcess"/>
    <dgm:cxn modelId="{925F8CFF-6F60-4A23-A7BF-B53944ECD3E9}" type="presParOf" srcId="{9B58990B-453E-474A-ACEF-6386865550AF}" destId="{FBBB842E-E907-4FC5-A4DC-BFC6684918B6}" srcOrd="13" destOrd="0" presId="urn:microsoft.com/office/officeart/2011/layout/CircleProcess"/>
    <dgm:cxn modelId="{BBE1E7AC-8687-4A26-A27E-9119B8B57B45}" type="presParOf" srcId="{FBBB842E-E907-4FC5-A4DC-BFC6684918B6}" destId="{8CC9A559-B86A-4858-AFBB-BBAA70A6AE79}" srcOrd="0" destOrd="0" presId="urn:microsoft.com/office/officeart/2011/layout/CircleProcess"/>
    <dgm:cxn modelId="{A051666B-765E-4E3C-A0AF-1A18880449CE}" type="presParOf" srcId="{9B58990B-453E-474A-ACEF-6386865550AF}" destId="{E27F7ED4-21DA-4BEE-85C8-440AD94CA50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C5172C-48BB-4AAD-A08E-C5A09178E22E}" type="doc">
      <dgm:prSet loTypeId="urn:microsoft.com/office/officeart/2011/layout/CircleProcess" loCatId="process" qsTypeId="urn:microsoft.com/office/officeart/2005/8/quickstyle/simple1#6" qsCatId="simple" csTypeId="urn:microsoft.com/office/officeart/2005/8/colors/accent2_2#6" csCatId="accent2" phldr="1"/>
      <dgm:spPr/>
      <dgm:t>
        <a:bodyPr/>
        <a:lstStyle/>
        <a:p>
          <a:endParaRPr lang="zh-CN" altLang="en-US"/>
        </a:p>
      </dgm:t>
    </dgm:pt>
    <dgm:pt modelId="{BCDB6EE4-34BC-47F8-822E-E5A508F3EDB3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确定局部范围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802ACA0-DFE3-4AA8-ABB5-B15635DD122A}" type="par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49BA4-C5A8-4A81-A317-E77C8929C353}" type="sib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86056C3-67F5-49F8-9A26-04CF0B632F84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F0A4F7-2E40-456B-A2E4-2982FF0DADFB}" type="par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E5E389-401C-419C-8EED-DA6069CEC1D3}" type="sib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CC57E32-E3DC-4047-8455-F0FC20DA4D72}">
      <dgm:prSet phldrT="[文本]" custT="1"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选择实体的关键字属性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459526A-BA20-4872-9C62-C50CE8FED856}" type="par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1E21CC9-3887-4525-BD45-6617D5AD997C}" type="sib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A50287-E075-4F5A-B427-A63B7254F6D0}">
      <dgm:prSet phldrT="[文本]" custT="1"/>
      <dgm:spPr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确定实体间联系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F6BF004-8D35-4552-98B9-2CBF23EEB38F}" type="par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1D3F520-C66F-4C95-8C4C-4FEEDDE214FF}" type="sib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8B46C48-E1D5-4F96-8BCD-45694A5B88DD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确定实体的属性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E675BFE-BEA1-4F5A-94C4-3E3117F102F5}" type="par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C3AD608-DFF6-4DC2-BE56-DE3C01875962}" type="sib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B58990B-453E-474A-ACEF-6386865550AF}" type="pres">
      <dgm:prSet presAssocID="{0EC5172C-48BB-4AAD-A08E-C5A09178E22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1A8B5C-7A9C-48D3-8150-490C1E29FA0A}" type="pres">
      <dgm:prSet presAssocID="{E8B46C48-E1D5-4F96-8BCD-45694A5B88DD}" presName="Accent5" presStyleCnt="0"/>
      <dgm:spPr/>
    </dgm:pt>
    <dgm:pt modelId="{AAD48B53-1FF9-4F4B-AF80-907DA49C22D0}" type="pres">
      <dgm:prSet presAssocID="{E8B46C48-E1D5-4F96-8BCD-45694A5B88DD}" presName="Accent" presStyleLbl="node1" presStyleIdx="0" presStyleCnt="5"/>
      <dgm:spPr>
        <a:noFill/>
        <a:ln>
          <a:noFill/>
        </a:ln>
      </dgm:spPr>
    </dgm:pt>
    <dgm:pt modelId="{67F0131D-90D8-49B4-B9AD-9ECA2106BD58}" type="pres">
      <dgm:prSet presAssocID="{E8B46C48-E1D5-4F96-8BCD-45694A5B88DD}" presName="ParentBackground5" presStyleCnt="0"/>
      <dgm:spPr/>
    </dgm:pt>
    <dgm:pt modelId="{90F15E82-FE4D-4E2D-B1AC-671D62B4CF0B}" type="pres">
      <dgm:prSet presAssocID="{E8B46C48-E1D5-4F96-8BCD-45694A5B88DD}" presName="ParentBackground" presStyleLbl="fgAcc1" presStyleIdx="0" presStyleCnt="5"/>
      <dgm:spPr/>
      <dgm:t>
        <a:bodyPr/>
        <a:lstStyle/>
        <a:p>
          <a:endParaRPr lang="zh-CN" altLang="en-US"/>
        </a:p>
      </dgm:t>
    </dgm:pt>
    <dgm:pt modelId="{D771D81A-6342-48CD-B779-E2A5DA786C52}" type="pres">
      <dgm:prSet presAssocID="{E8B46C48-E1D5-4F96-8BCD-45694A5B88D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4018CE-D0D4-4269-BE6F-35E9DFCF5F97}" type="pres">
      <dgm:prSet presAssocID="{0AA50287-E075-4F5A-B427-A63B7254F6D0}" presName="Accent4" presStyleCnt="0"/>
      <dgm:spPr/>
    </dgm:pt>
    <dgm:pt modelId="{93FFA967-19D5-401A-B4EA-7FF526F860DE}" type="pres">
      <dgm:prSet presAssocID="{0AA50287-E075-4F5A-B427-A63B7254F6D0}" presName="Accent" presStyleLbl="node1" presStyleIdx="1" presStyleCnt="5"/>
      <dgm:spPr>
        <a:noFill/>
      </dgm:spPr>
    </dgm:pt>
    <dgm:pt modelId="{BAC404A8-961C-4590-ADB1-57E1A0C0C42B}" type="pres">
      <dgm:prSet presAssocID="{0AA50287-E075-4F5A-B427-A63B7254F6D0}" presName="ParentBackground4" presStyleCnt="0"/>
      <dgm:spPr/>
    </dgm:pt>
    <dgm:pt modelId="{E445EDE2-DBAA-40A6-A019-187D507D210D}" type="pres">
      <dgm:prSet presAssocID="{0AA50287-E075-4F5A-B427-A63B7254F6D0}" presName="ParentBackground" presStyleLbl="fgAcc1" presStyleIdx="1" presStyleCnt="5"/>
      <dgm:spPr/>
      <dgm:t>
        <a:bodyPr/>
        <a:lstStyle/>
        <a:p>
          <a:endParaRPr lang="zh-CN" altLang="en-US"/>
        </a:p>
      </dgm:t>
    </dgm:pt>
    <dgm:pt modelId="{33B48BB4-0F40-49B2-A4CB-860043C2EC47}" type="pres">
      <dgm:prSet presAssocID="{0AA50287-E075-4F5A-B427-A63B7254F6D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B8505F-B18A-416E-A69D-F8446B732E17}" type="pres">
      <dgm:prSet presAssocID="{8CC57E32-E3DC-4047-8455-F0FC20DA4D72}" presName="Accent3" presStyleCnt="0"/>
      <dgm:spPr/>
    </dgm:pt>
    <dgm:pt modelId="{AB535637-A631-489E-810F-5F49D3C622DA}" type="pres">
      <dgm:prSet presAssocID="{8CC57E32-E3DC-4047-8455-F0FC20DA4D72}" presName="Accent" presStyleLbl="node1" presStyleIdx="2" presStyleCnt="5"/>
      <dgm:spPr/>
    </dgm:pt>
    <dgm:pt modelId="{EA6C319B-76C5-43D8-A39A-1A6E98A9F378}" type="pres">
      <dgm:prSet presAssocID="{8CC57E32-E3DC-4047-8455-F0FC20DA4D72}" presName="ParentBackground3" presStyleCnt="0"/>
      <dgm:spPr/>
    </dgm:pt>
    <dgm:pt modelId="{93FB9539-86CD-4617-951D-4FA2416CECE2}" type="pres">
      <dgm:prSet presAssocID="{8CC57E32-E3DC-4047-8455-F0FC20DA4D72}" presName="ParentBackground" presStyleLbl="fgAcc1" presStyleIdx="2" presStyleCnt="5"/>
      <dgm:spPr/>
      <dgm:t>
        <a:bodyPr/>
        <a:lstStyle/>
        <a:p>
          <a:endParaRPr lang="zh-CN" altLang="en-US"/>
        </a:p>
      </dgm:t>
    </dgm:pt>
    <dgm:pt modelId="{85CEEDDE-EE0D-4B82-96C0-B5A1974503DA}" type="pres">
      <dgm:prSet presAssocID="{8CC57E32-E3DC-4047-8455-F0FC20DA4D7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475C9B-BDE4-4E27-A279-D07FA46BBBFA}" type="pres">
      <dgm:prSet presAssocID="{786056C3-67F5-49F8-9A26-04CF0B632F84}" presName="Accent2" presStyleCnt="0"/>
      <dgm:spPr/>
    </dgm:pt>
    <dgm:pt modelId="{63C19050-94BA-4824-8A04-B3D3BD77F7ED}" type="pres">
      <dgm:prSet presAssocID="{786056C3-67F5-49F8-9A26-04CF0B632F84}" presName="Accent" presStyleLbl="node1" presStyleIdx="3" presStyleCnt="5"/>
      <dgm:spPr>
        <a:solidFill>
          <a:schemeClr val="tx1">
            <a:lumMod val="50000"/>
            <a:lumOff val="50000"/>
          </a:schemeClr>
        </a:solidFill>
      </dgm:spPr>
    </dgm:pt>
    <dgm:pt modelId="{704E4479-4AF4-4291-8564-4D4E044D5BCC}" type="pres">
      <dgm:prSet presAssocID="{786056C3-67F5-49F8-9A26-04CF0B632F84}" presName="ParentBackground2" presStyleCnt="0"/>
      <dgm:spPr/>
    </dgm:pt>
    <dgm:pt modelId="{3E0B35A4-6158-4F5C-BD4F-12AD53483E76}" type="pres">
      <dgm:prSet presAssocID="{786056C3-67F5-49F8-9A26-04CF0B632F84}" presName="ParentBackground" presStyleLbl="fgAcc1" presStyleIdx="3" presStyleCnt="5"/>
      <dgm:spPr/>
      <dgm:t>
        <a:bodyPr/>
        <a:lstStyle/>
        <a:p>
          <a:endParaRPr lang="zh-CN" altLang="en-US"/>
        </a:p>
      </dgm:t>
    </dgm:pt>
    <dgm:pt modelId="{D1C365C1-4BA7-487C-BD5B-C60F302C9B17}" type="pres">
      <dgm:prSet presAssocID="{786056C3-67F5-49F8-9A26-04CF0B632F8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02563-2086-4718-A21C-19ED5546E5FF}" type="pres">
      <dgm:prSet presAssocID="{BCDB6EE4-34BC-47F8-822E-E5A508F3EDB3}" presName="Accent1" presStyleCnt="0"/>
      <dgm:spPr/>
    </dgm:pt>
    <dgm:pt modelId="{2B365B09-F5E1-4946-912A-692E03864493}" type="pres">
      <dgm:prSet presAssocID="{BCDB6EE4-34BC-47F8-822E-E5A508F3EDB3}" presName="Accent" presStyleLbl="node1" presStyleIdx="4" presStyleCnt="5"/>
      <dgm:spPr>
        <a:solidFill>
          <a:schemeClr val="tx1">
            <a:lumMod val="50000"/>
            <a:lumOff val="50000"/>
          </a:schemeClr>
        </a:solidFill>
      </dgm:spPr>
    </dgm:pt>
    <dgm:pt modelId="{FBBB842E-E907-4FC5-A4DC-BFC6684918B6}" type="pres">
      <dgm:prSet presAssocID="{BCDB6EE4-34BC-47F8-822E-E5A508F3EDB3}" presName="ParentBackground1" presStyleCnt="0"/>
      <dgm:spPr/>
    </dgm:pt>
    <dgm:pt modelId="{8CC9A559-B86A-4858-AFBB-BBAA70A6AE79}" type="pres">
      <dgm:prSet presAssocID="{BCDB6EE4-34BC-47F8-822E-E5A508F3EDB3}" presName="ParentBackground" presStyleLbl="fgAcc1" presStyleIdx="4" presStyleCnt="5"/>
      <dgm:spPr/>
      <dgm:t>
        <a:bodyPr/>
        <a:lstStyle/>
        <a:p>
          <a:endParaRPr lang="zh-CN" altLang="en-US"/>
        </a:p>
      </dgm:t>
    </dgm:pt>
    <dgm:pt modelId="{E27F7ED4-21DA-4BEE-85C8-440AD94CA50C}" type="pres">
      <dgm:prSet presAssocID="{BCDB6EE4-34BC-47F8-822E-E5A508F3EDB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8DB38B-7812-4369-ADC0-5986A8A1617B}" type="presOf" srcId="{0AA50287-E075-4F5A-B427-A63B7254F6D0}" destId="{33B48BB4-0F40-49B2-A4CB-860043C2EC47}" srcOrd="1" destOrd="0" presId="urn:microsoft.com/office/officeart/2011/layout/CircleProcess"/>
    <dgm:cxn modelId="{C5FFA8D2-BB35-4383-B320-1D9203C19CA7}" type="presOf" srcId="{BCDB6EE4-34BC-47F8-822E-E5A508F3EDB3}" destId="{8CC9A559-B86A-4858-AFBB-BBAA70A6AE79}" srcOrd="0" destOrd="0" presId="urn:microsoft.com/office/officeart/2011/layout/CircleProcess"/>
    <dgm:cxn modelId="{C268F607-5EF0-43B0-9F7C-EDAA3DBF4600}" type="presOf" srcId="{786056C3-67F5-49F8-9A26-04CF0B632F84}" destId="{D1C365C1-4BA7-487C-BD5B-C60F302C9B17}" srcOrd="1" destOrd="0" presId="urn:microsoft.com/office/officeart/2011/layout/CircleProcess"/>
    <dgm:cxn modelId="{50BF737A-77A8-424D-A735-C177322EC919}" type="presOf" srcId="{BCDB6EE4-34BC-47F8-822E-E5A508F3EDB3}" destId="{E27F7ED4-21DA-4BEE-85C8-440AD94CA50C}" srcOrd="1" destOrd="0" presId="urn:microsoft.com/office/officeart/2011/layout/CircleProcess"/>
    <dgm:cxn modelId="{21D479C2-B7F3-41DA-8711-B25306408C6B}" type="presOf" srcId="{E8B46C48-E1D5-4F96-8BCD-45694A5B88DD}" destId="{D771D81A-6342-48CD-B779-E2A5DA786C52}" srcOrd="1" destOrd="0" presId="urn:microsoft.com/office/officeart/2011/layout/CircleProcess"/>
    <dgm:cxn modelId="{4ADA6AA7-DBDC-440F-AE0F-1C80918BF159}" type="presOf" srcId="{E8B46C48-E1D5-4F96-8BCD-45694A5B88DD}" destId="{90F15E82-FE4D-4E2D-B1AC-671D62B4CF0B}" srcOrd="0" destOrd="0" presId="urn:microsoft.com/office/officeart/2011/layout/CircleProcess"/>
    <dgm:cxn modelId="{96B2F45F-2A49-4651-B69C-EEA339E4E099}" srcId="{0EC5172C-48BB-4AAD-A08E-C5A09178E22E}" destId="{8CC57E32-E3DC-4047-8455-F0FC20DA4D72}" srcOrd="2" destOrd="0" parTransId="{7459526A-BA20-4872-9C62-C50CE8FED856}" sibTransId="{E1E21CC9-3887-4525-BD45-6617D5AD997C}"/>
    <dgm:cxn modelId="{D58C34EE-91F8-48C5-BE2D-453DE70EFD0F}" type="presOf" srcId="{0EC5172C-48BB-4AAD-A08E-C5A09178E22E}" destId="{9B58990B-453E-474A-ACEF-6386865550AF}" srcOrd="0" destOrd="0" presId="urn:microsoft.com/office/officeart/2011/layout/CircleProcess"/>
    <dgm:cxn modelId="{434FC173-D990-4FAD-86C5-1C542710AC4B}" type="presOf" srcId="{8CC57E32-E3DC-4047-8455-F0FC20DA4D72}" destId="{85CEEDDE-EE0D-4B82-96C0-B5A1974503DA}" srcOrd="1" destOrd="0" presId="urn:microsoft.com/office/officeart/2011/layout/CircleProcess"/>
    <dgm:cxn modelId="{FEAC4606-4DBB-4370-98C4-0C0A83E8DECF}" srcId="{0EC5172C-48BB-4AAD-A08E-C5A09178E22E}" destId="{0AA50287-E075-4F5A-B427-A63B7254F6D0}" srcOrd="3" destOrd="0" parTransId="{BF6BF004-8D35-4552-98B9-2CBF23EEB38F}" sibTransId="{21D3F520-C66F-4C95-8C4C-4FEEDDE214FF}"/>
    <dgm:cxn modelId="{EF3A5573-ABFB-42B8-9A69-5F0ED8FDA304}" type="presOf" srcId="{786056C3-67F5-49F8-9A26-04CF0B632F84}" destId="{3E0B35A4-6158-4F5C-BD4F-12AD53483E76}" srcOrd="0" destOrd="0" presId="urn:microsoft.com/office/officeart/2011/layout/CircleProcess"/>
    <dgm:cxn modelId="{A0FCC689-1ECD-4038-BDDE-B7430CDDADB9}" srcId="{0EC5172C-48BB-4AAD-A08E-C5A09178E22E}" destId="{786056C3-67F5-49F8-9A26-04CF0B632F84}" srcOrd="1" destOrd="0" parTransId="{54F0A4F7-2E40-456B-A2E4-2982FF0DADFB}" sibTransId="{54E5E389-401C-419C-8EED-DA6069CEC1D3}"/>
    <dgm:cxn modelId="{4E37C6E4-3528-4C9B-9520-CE0DCB059DD2}" srcId="{0EC5172C-48BB-4AAD-A08E-C5A09178E22E}" destId="{BCDB6EE4-34BC-47F8-822E-E5A508F3EDB3}" srcOrd="0" destOrd="0" parTransId="{4802ACA0-DFE3-4AA8-ABB5-B15635DD122A}" sibTransId="{54149BA4-C5A8-4A81-A317-E77C8929C353}"/>
    <dgm:cxn modelId="{43DBD270-CA6F-45F9-B6C3-709FFFA6671A}" srcId="{0EC5172C-48BB-4AAD-A08E-C5A09178E22E}" destId="{E8B46C48-E1D5-4F96-8BCD-45694A5B88DD}" srcOrd="4" destOrd="0" parTransId="{1E675BFE-BEA1-4F5A-94C4-3E3117F102F5}" sibTransId="{1C3AD608-DFF6-4DC2-BE56-DE3C01875962}"/>
    <dgm:cxn modelId="{5F92EB23-31A9-4965-814C-D9AB5FA56CCA}" type="presOf" srcId="{8CC57E32-E3DC-4047-8455-F0FC20DA4D72}" destId="{93FB9539-86CD-4617-951D-4FA2416CECE2}" srcOrd="0" destOrd="0" presId="urn:microsoft.com/office/officeart/2011/layout/CircleProcess"/>
    <dgm:cxn modelId="{193CE620-CEB9-4F24-AACF-19BB1D7AC70E}" type="presOf" srcId="{0AA50287-E075-4F5A-B427-A63B7254F6D0}" destId="{E445EDE2-DBAA-40A6-A019-187D507D210D}" srcOrd="0" destOrd="0" presId="urn:microsoft.com/office/officeart/2011/layout/CircleProcess"/>
    <dgm:cxn modelId="{126FE916-8D95-4C20-8D0C-0AEB0A84D14D}" type="presParOf" srcId="{9B58990B-453E-474A-ACEF-6386865550AF}" destId="{A91A8B5C-7A9C-48D3-8150-490C1E29FA0A}" srcOrd="0" destOrd="0" presId="urn:microsoft.com/office/officeart/2011/layout/CircleProcess"/>
    <dgm:cxn modelId="{08EBA280-9F61-4156-B35B-B57FD2012C8A}" type="presParOf" srcId="{A91A8B5C-7A9C-48D3-8150-490C1E29FA0A}" destId="{AAD48B53-1FF9-4F4B-AF80-907DA49C22D0}" srcOrd="0" destOrd="0" presId="urn:microsoft.com/office/officeart/2011/layout/CircleProcess"/>
    <dgm:cxn modelId="{D2F2123F-CA36-4262-A173-619E73A6DDE9}" type="presParOf" srcId="{9B58990B-453E-474A-ACEF-6386865550AF}" destId="{67F0131D-90D8-49B4-B9AD-9ECA2106BD58}" srcOrd="1" destOrd="0" presId="urn:microsoft.com/office/officeart/2011/layout/CircleProcess"/>
    <dgm:cxn modelId="{AB928D88-35F3-41E1-93AB-2E3891CFA315}" type="presParOf" srcId="{67F0131D-90D8-49B4-B9AD-9ECA2106BD58}" destId="{90F15E82-FE4D-4E2D-B1AC-671D62B4CF0B}" srcOrd="0" destOrd="0" presId="urn:microsoft.com/office/officeart/2011/layout/CircleProcess"/>
    <dgm:cxn modelId="{DABD553B-CD83-4A9C-9817-F749BF237E9C}" type="presParOf" srcId="{9B58990B-453E-474A-ACEF-6386865550AF}" destId="{D771D81A-6342-48CD-B779-E2A5DA786C52}" srcOrd="2" destOrd="0" presId="urn:microsoft.com/office/officeart/2011/layout/CircleProcess"/>
    <dgm:cxn modelId="{ED19219D-B854-49D2-B468-B24E3DB1632F}" type="presParOf" srcId="{9B58990B-453E-474A-ACEF-6386865550AF}" destId="{A54018CE-D0D4-4269-BE6F-35E9DFCF5F97}" srcOrd="3" destOrd="0" presId="urn:microsoft.com/office/officeart/2011/layout/CircleProcess"/>
    <dgm:cxn modelId="{F844F3B6-4A95-4CBC-BCE6-247C1769C2B0}" type="presParOf" srcId="{A54018CE-D0D4-4269-BE6F-35E9DFCF5F97}" destId="{93FFA967-19D5-401A-B4EA-7FF526F860DE}" srcOrd="0" destOrd="0" presId="urn:microsoft.com/office/officeart/2011/layout/CircleProcess"/>
    <dgm:cxn modelId="{66248CA9-7D58-4A20-9364-0136698A6F18}" type="presParOf" srcId="{9B58990B-453E-474A-ACEF-6386865550AF}" destId="{BAC404A8-961C-4590-ADB1-57E1A0C0C42B}" srcOrd="4" destOrd="0" presId="urn:microsoft.com/office/officeart/2011/layout/CircleProcess"/>
    <dgm:cxn modelId="{9F80C1D4-A272-49CE-9F7D-0AF924BC37F0}" type="presParOf" srcId="{BAC404A8-961C-4590-ADB1-57E1A0C0C42B}" destId="{E445EDE2-DBAA-40A6-A019-187D507D210D}" srcOrd="0" destOrd="0" presId="urn:microsoft.com/office/officeart/2011/layout/CircleProcess"/>
    <dgm:cxn modelId="{2A07F9CA-5E19-4792-87A8-65C72C728406}" type="presParOf" srcId="{9B58990B-453E-474A-ACEF-6386865550AF}" destId="{33B48BB4-0F40-49B2-A4CB-860043C2EC47}" srcOrd="5" destOrd="0" presId="urn:microsoft.com/office/officeart/2011/layout/CircleProcess"/>
    <dgm:cxn modelId="{AD77FBE6-2CB3-44E6-9F34-F2626D078C1E}" type="presParOf" srcId="{9B58990B-453E-474A-ACEF-6386865550AF}" destId="{A4B8505F-B18A-416E-A69D-F8446B732E17}" srcOrd="6" destOrd="0" presId="urn:microsoft.com/office/officeart/2011/layout/CircleProcess"/>
    <dgm:cxn modelId="{34E8AAC0-5C07-4C95-83B4-A0122FC8FC51}" type="presParOf" srcId="{A4B8505F-B18A-416E-A69D-F8446B732E17}" destId="{AB535637-A631-489E-810F-5F49D3C622DA}" srcOrd="0" destOrd="0" presId="urn:microsoft.com/office/officeart/2011/layout/CircleProcess"/>
    <dgm:cxn modelId="{781C3816-B08A-4F20-B157-32DEAC466A9B}" type="presParOf" srcId="{9B58990B-453E-474A-ACEF-6386865550AF}" destId="{EA6C319B-76C5-43D8-A39A-1A6E98A9F378}" srcOrd="7" destOrd="0" presId="urn:microsoft.com/office/officeart/2011/layout/CircleProcess"/>
    <dgm:cxn modelId="{D685877A-3D76-4B5A-93BD-8E1DE7FCA036}" type="presParOf" srcId="{EA6C319B-76C5-43D8-A39A-1A6E98A9F378}" destId="{93FB9539-86CD-4617-951D-4FA2416CECE2}" srcOrd="0" destOrd="0" presId="urn:microsoft.com/office/officeart/2011/layout/CircleProcess"/>
    <dgm:cxn modelId="{53D623A0-7D61-4A25-9D38-B7F040CBCC7E}" type="presParOf" srcId="{9B58990B-453E-474A-ACEF-6386865550AF}" destId="{85CEEDDE-EE0D-4B82-96C0-B5A1974503DA}" srcOrd="8" destOrd="0" presId="urn:microsoft.com/office/officeart/2011/layout/CircleProcess"/>
    <dgm:cxn modelId="{1EB80127-024E-423F-B593-9AFF0245ED91}" type="presParOf" srcId="{9B58990B-453E-474A-ACEF-6386865550AF}" destId="{E8475C9B-BDE4-4E27-A279-D07FA46BBBFA}" srcOrd="9" destOrd="0" presId="urn:microsoft.com/office/officeart/2011/layout/CircleProcess"/>
    <dgm:cxn modelId="{082B8CE0-AB80-4A9B-BF06-1B47B46AC410}" type="presParOf" srcId="{E8475C9B-BDE4-4E27-A279-D07FA46BBBFA}" destId="{63C19050-94BA-4824-8A04-B3D3BD77F7ED}" srcOrd="0" destOrd="0" presId="urn:microsoft.com/office/officeart/2011/layout/CircleProcess"/>
    <dgm:cxn modelId="{2EB5B75F-0485-4863-897D-15A0317E6401}" type="presParOf" srcId="{9B58990B-453E-474A-ACEF-6386865550AF}" destId="{704E4479-4AF4-4291-8564-4D4E044D5BCC}" srcOrd="10" destOrd="0" presId="urn:microsoft.com/office/officeart/2011/layout/CircleProcess"/>
    <dgm:cxn modelId="{BFF924BD-1253-4DE3-BF79-B2624D1380B9}" type="presParOf" srcId="{704E4479-4AF4-4291-8564-4D4E044D5BCC}" destId="{3E0B35A4-6158-4F5C-BD4F-12AD53483E76}" srcOrd="0" destOrd="0" presId="urn:microsoft.com/office/officeart/2011/layout/CircleProcess"/>
    <dgm:cxn modelId="{C614D687-36FB-4C3C-9943-04B4706A3AEF}" type="presParOf" srcId="{9B58990B-453E-474A-ACEF-6386865550AF}" destId="{D1C365C1-4BA7-487C-BD5B-C60F302C9B17}" srcOrd="11" destOrd="0" presId="urn:microsoft.com/office/officeart/2011/layout/CircleProcess"/>
    <dgm:cxn modelId="{8E2720B3-0029-4ED6-9469-B410529EC69C}" type="presParOf" srcId="{9B58990B-453E-474A-ACEF-6386865550AF}" destId="{5DB02563-2086-4718-A21C-19ED5546E5FF}" srcOrd="12" destOrd="0" presId="urn:microsoft.com/office/officeart/2011/layout/CircleProcess"/>
    <dgm:cxn modelId="{6738AB9A-BF22-4628-ABEF-00EA574773E2}" type="presParOf" srcId="{5DB02563-2086-4718-A21C-19ED5546E5FF}" destId="{2B365B09-F5E1-4946-912A-692E03864493}" srcOrd="0" destOrd="0" presId="urn:microsoft.com/office/officeart/2011/layout/CircleProcess"/>
    <dgm:cxn modelId="{B9888866-DB15-4329-A648-E45B7F1C5654}" type="presParOf" srcId="{9B58990B-453E-474A-ACEF-6386865550AF}" destId="{FBBB842E-E907-4FC5-A4DC-BFC6684918B6}" srcOrd="13" destOrd="0" presId="urn:microsoft.com/office/officeart/2011/layout/CircleProcess"/>
    <dgm:cxn modelId="{6A3132AB-F599-4F11-AC54-2D7FCA3D0594}" type="presParOf" srcId="{FBBB842E-E907-4FC5-A4DC-BFC6684918B6}" destId="{8CC9A559-B86A-4858-AFBB-BBAA70A6AE79}" srcOrd="0" destOrd="0" presId="urn:microsoft.com/office/officeart/2011/layout/CircleProcess"/>
    <dgm:cxn modelId="{49AA4D71-57C5-4B31-A59F-8DE112BC3738}" type="presParOf" srcId="{9B58990B-453E-474A-ACEF-6386865550AF}" destId="{E27F7ED4-21DA-4BEE-85C8-440AD94CA50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C5172C-48BB-4AAD-A08E-C5A09178E22E}" type="doc">
      <dgm:prSet loTypeId="urn:microsoft.com/office/officeart/2011/layout/CircleProcess" loCatId="process" qsTypeId="urn:microsoft.com/office/officeart/2005/8/quickstyle/simple1#7" qsCatId="simple" csTypeId="urn:microsoft.com/office/officeart/2005/8/colors/accent2_2#7" csCatId="accent2" phldr="1"/>
      <dgm:spPr/>
      <dgm:t>
        <a:bodyPr/>
        <a:lstStyle/>
        <a:p>
          <a:endParaRPr lang="zh-CN" altLang="en-US"/>
        </a:p>
      </dgm:t>
    </dgm:pt>
    <dgm:pt modelId="{BCDB6EE4-34BC-47F8-822E-E5A508F3EDB3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确定局部范围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802ACA0-DFE3-4AA8-ABB5-B15635DD122A}" type="par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49BA4-C5A8-4A81-A317-E77C8929C353}" type="sib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86056C3-67F5-49F8-9A26-04CF0B632F84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F0A4F7-2E40-456B-A2E4-2982FF0DADFB}" type="par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E5E389-401C-419C-8EED-DA6069CEC1D3}" type="sib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CC57E32-E3DC-4047-8455-F0FC20DA4D7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选择实体的关键字属性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459526A-BA20-4872-9C62-C50CE8FED856}" type="par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1E21CC9-3887-4525-BD45-6617D5AD997C}" type="sib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A50287-E075-4F5A-B427-A63B7254F6D0}">
      <dgm:prSet phldrT="[文本]" custT="1"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确定实体间联系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F6BF004-8D35-4552-98B9-2CBF23EEB38F}" type="par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1D3F520-C66F-4C95-8C4C-4FEEDDE214FF}" type="sib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8B46C48-E1D5-4F96-8BCD-45694A5B88DD}">
      <dgm:prSet phldrT="[文本]" custT="1"/>
      <dgm:spPr>
        <a:noFill/>
        <a:ln>
          <a:noFill/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确定实体的属性</a:t>
          </a:r>
          <a:endParaRPr lang="zh-CN" altLang="en-US" sz="20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E675BFE-BEA1-4F5A-94C4-3E3117F102F5}" type="par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C3AD608-DFF6-4DC2-BE56-DE3C01875962}" type="sib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B58990B-453E-474A-ACEF-6386865550AF}" type="pres">
      <dgm:prSet presAssocID="{0EC5172C-48BB-4AAD-A08E-C5A09178E22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1A8B5C-7A9C-48D3-8150-490C1E29FA0A}" type="pres">
      <dgm:prSet presAssocID="{E8B46C48-E1D5-4F96-8BCD-45694A5B88DD}" presName="Accent5" presStyleCnt="0"/>
      <dgm:spPr/>
    </dgm:pt>
    <dgm:pt modelId="{AAD48B53-1FF9-4F4B-AF80-907DA49C22D0}" type="pres">
      <dgm:prSet presAssocID="{E8B46C48-E1D5-4F96-8BCD-45694A5B88DD}" presName="Accent" presStyleLbl="node1" presStyleIdx="0" presStyleCnt="5"/>
      <dgm:spPr>
        <a:noFill/>
      </dgm:spPr>
    </dgm:pt>
    <dgm:pt modelId="{67F0131D-90D8-49B4-B9AD-9ECA2106BD58}" type="pres">
      <dgm:prSet presAssocID="{E8B46C48-E1D5-4F96-8BCD-45694A5B88DD}" presName="ParentBackground5" presStyleCnt="0"/>
      <dgm:spPr/>
    </dgm:pt>
    <dgm:pt modelId="{90F15E82-FE4D-4E2D-B1AC-671D62B4CF0B}" type="pres">
      <dgm:prSet presAssocID="{E8B46C48-E1D5-4F96-8BCD-45694A5B88DD}" presName="ParentBackground" presStyleLbl="fgAcc1" presStyleIdx="0" presStyleCnt="5"/>
      <dgm:spPr/>
      <dgm:t>
        <a:bodyPr/>
        <a:lstStyle/>
        <a:p>
          <a:endParaRPr lang="zh-CN" altLang="en-US"/>
        </a:p>
      </dgm:t>
    </dgm:pt>
    <dgm:pt modelId="{D771D81A-6342-48CD-B779-E2A5DA786C52}" type="pres">
      <dgm:prSet presAssocID="{E8B46C48-E1D5-4F96-8BCD-45694A5B88D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4018CE-D0D4-4269-BE6F-35E9DFCF5F97}" type="pres">
      <dgm:prSet presAssocID="{0AA50287-E075-4F5A-B427-A63B7254F6D0}" presName="Accent4" presStyleCnt="0"/>
      <dgm:spPr/>
    </dgm:pt>
    <dgm:pt modelId="{93FFA967-19D5-401A-B4EA-7FF526F860DE}" type="pres">
      <dgm:prSet presAssocID="{0AA50287-E075-4F5A-B427-A63B7254F6D0}" presName="Accent" presStyleLbl="node1" presStyleIdx="1" presStyleCnt="5"/>
      <dgm:spPr/>
    </dgm:pt>
    <dgm:pt modelId="{BAC404A8-961C-4590-ADB1-57E1A0C0C42B}" type="pres">
      <dgm:prSet presAssocID="{0AA50287-E075-4F5A-B427-A63B7254F6D0}" presName="ParentBackground4" presStyleCnt="0"/>
      <dgm:spPr/>
    </dgm:pt>
    <dgm:pt modelId="{E445EDE2-DBAA-40A6-A019-187D507D210D}" type="pres">
      <dgm:prSet presAssocID="{0AA50287-E075-4F5A-B427-A63B7254F6D0}" presName="ParentBackground" presStyleLbl="fgAcc1" presStyleIdx="1" presStyleCnt="5"/>
      <dgm:spPr/>
      <dgm:t>
        <a:bodyPr/>
        <a:lstStyle/>
        <a:p>
          <a:endParaRPr lang="zh-CN" altLang="en-US"/>
        </a:p>
      </dgm:t>
    </dgm:pt>
    <dgm:pt modelId="{33B48BB4-0F40-49B2-A4CB-860043C2EC47}" type="pres">
      <dgm:prSet presAssocID="{0AA50287-E075-4F5A-B427-A63B7254F6D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B8505F-B18A-416E-A69D-F8446B732E17}" type="pres">
      <dgm:prSet presAssocID="{8CC57E32-E3DC-4047-8455-F0FC20DA4D72}" presName="Accent3" presStyleCnt="0"/>
      <dgm:spPr/>
    </dgm:pt>
    <dgm:pt modelId="{AB535637-A631-489E-810F-5F49D3C622DA}" type="pres">
      <dgm:prSet presAssocID="{8CC57E32-E3DC-4047-8455-F0FC20DA4D72}" presName="Accent" presStyleLbl="node1" presStyleIdx="2" presStyleCnt="5"/>
      <dgm:spPr>
        <a:solidFill>
          <a:schemeClr val="tx1">
            <a:lumMod val="50000"/>
            <a:lumOff val="50000"/>
          </a:schemeClr>
        </a:solidFill>
      </dgm:spPr>
    </dgm:pt>
    <dgm:pt modelId="{EA6C319B-76C5-43D8-A39A-1A6E98A9F378}" type="pres">
      <dgm:prSet presAssocID="{8CC57E32-E3DC-4047-8455-F0FC20DA4D72}" presName="ParentBackground3" presStyleCnt="0"/>
      <dgm:spPr/>
    </dgm:pt>
    <dgm:pt modelId="{93FB9539-86CD-4617-951D-4FA2416CECE2}" type="pres">
      <dgm:prSet presAssocID="{8CC57E32-E3DC-4047-8455-F0FC20DA4D72}" presName="ParentBackground" presStyleLbl="fgAcc1" presStyleIdx="2" presStyleCnt="5"/>
      <dgm:spPr/>
      <dgm:t>
        <a:bodyPr/>
        <a:lstStyle/>
        <a:p>
          <a:endParaRPr lang="zh-CN" altLang="en-US"/>
        </a:p>
      </dgm:t>
    </dgm:pt>
    <dgm:pt modelId="{85CEEDDE-EE0D-4B82-96C0-B5A1974503DA}" type="pres">
      <dgm:prSet presAssocID="{8CC57E32-E3DC-4047-8455-F0FC20DA4D7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475C9B-BDE4-4E27-A279-D07FA46BBBFA}" type="pres">
      <dgm:prSet presAssocID="{786056C3-67F5-49F8-9A26-04CF0B632F84}" presName="Accent2" presStyleCnt="0"/>
      <dgm:spPr/>
    </dgm:pt>
    <dgm:pt modelId="{63C19050-94BA-4824-8A04-B3D3BD77F7ED}" type="pres">
      <dgm:prSet presAssocID="{786056C3-67F5-49F8-9A26-04CF0B632F84}" presName="Accent" presStyleLbl="node1" presStyleIdx="3" presStyleCnt="5"/>
      <dgm:spPr>
        <a:solidFill>
          <a:schemeClr val="tx1">
            <a:lumMod val="50000"/>
            <a:lumOff val="50000"/>
          </a:schemeClr>
        </a:solidFill>
      </dgm:spPr>
    </dgm:pt>
    <dgm:pt modelId="{704E4479-4AF4-4291-8564-4D4E044D5BCC}" type="pres">
      <dgm:prSet presAssocID="{786056C3-67F5-49F8-9A26-04CF0B632F84}" presName="ParentBackground2" presStyleCnt="0"/>
      <dgm:spPr/>
    </dgm:pt>
    <dgm:pt modelId="{3E0B35A4-6158-4F5C-BD4F-12AD53483E76}" type="pres">
      <dgm:prSet presAssocID="{786056C3-67F5-49F8-9A26-04CF0B632F84}" presName="ParentBackground" presStyleLbl="fgAcc1" presStyleIdx="3" presStyleCnt="5"/>
      <dgm:spPr/>
      <dgm:t>
        <a:bodyPr/>
        <a:lstStyle/>
        <a:p>
          <a:endParaRPr lang="zh-CN" altLang="en-US"/>
        </a:p>
      </dgm:t>
    </dgm:pt>
    <dgm:pt modelId="{D1C365C1-4BA7-487C-BD5B-C60F302C9B17}" type="pres">
      <dgm:prSet presAssocID="{786056C3-67F5-49F8-9A26-04CF0B632F8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02563-2086-4718-A21C-19ED5546E5FF}" type="pres">
      <dgm:prSet presAssocID="{BCDB6EE4-34BC-47F8-822E-E5A508F3EDB3}" presName="Accent1" presStyleCnt="0"/>
      <dgm:spPr/>
    </dgm:pt>
    <dgm:pt modelId="{2B365B09-F5E1-4946-912A-692E03864493}" type="pres">
      <dgm:prSet presAssocID="{BCDB6EE4-34BC-47F8-822E-E5A508F3EDB3}" presName="Accent" presStyleLbl="node1" presStyleIdx="4" presStyleCnt="5"/>
      <dgm:spPr>
        <a:solidFill>
          <a:schemeClr val="tx1">
            <a:lumMod val="50000"/>
            <a:lumOff val="50000"/>
          </a:schemeClr>
        </a:solidFill>
      </dgm:spPr>
    </dgm:pt>
    <dgm:pt modelId="{FBBB842E-E907-4FC5-A4DC-BFC6684918B6}" type="pres">
      <dgm:prSet presAssocID="{BCDB6EE4-34BC-47F8-822E-E5A508F3EDB3}" presName="ParentBackground1" presStyleCnt="0"/>
      <dgm:spPr/>
    </dgm:pt>
    <dgm:pt modelId="{8CC9A559-B86A-4858-AFBB-BBAA70A6AE79}" type="pres">
      <dgm:prSet presAssocID="{BCDB6EE4-34BC-47F8-822E-E5A508F3EDB3}" presName="ParentBackground" presStyleLbl="fgAcc1" presStyleIdx="4" presStyleCnt="5"/>
      <dgm:spPr/>
      <dgm:t>
        <a:bodyPr/>
        <a:lstStyle/>
        <a:p>
          <a:endParaRPr lang="zh-CN" altLang="en-US"/>
        </a:p>
      </dgm:t>
    </dgm:pt>
    <dgm:pt modelId="{E27F7ED4-21DA-4BEE-85C8-440AD94CA50C}" type="pres">
      <dgm:prSet presAssocID="{BCDB6EE4-34BC-47F8-822E-E5A508F3EDB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0B11FB-16C4-4984-90C4-9021DA9B7092}" type="presOf" srcId="{BCDB6EE4-34BC-47F8-822E-E5A508F3EDB3}" destId="{8CC9A559-B86A-4858-AFBB-BBAA70A6AE79}" srcOrd="0" destOrd="0" presId="urn:microsoft.com/office/officeart/2011/layout/CircleProcess"/>
    <dgm:cxn modelId="{E9142BF1-06CA-4338-8468-81761C387D4C}" type="presOf" srcId="{0AA50287-E075-4F5A-B427-A63B7254F6D0}" destId="{E445EDE2-DBAA-40A6-A019-187D507D210D}" srcOrd="0" destOrd="0" presId="urn:microsoft.com/office/officeart/2011/layout/CircleProcess"/>
    <dgm:cxn modelId="{8D8516D8-161F-42BE-92E5-686A443BDCA2}" type="presOf" srcId="{8CC57E32-E3DC-4047-8455-F0FC20DA4D72}" destId="{93FB9539-86CD-4617-951D-4FA2416CECE2}" srcOrd="0" destOrd="0" presId="urn:microsoft.com/office/officeart/2011/layout/CircleProcess"/>
    <dgm:cxn modelId="{BA5FDC33-E39B-4A30-984C-BAFB9B6566E9}" type="presOf" srcId="{786056C3-67F5-49F8-9A26-04CF0B632F84}" destId="{D1C365C1-4BA7-487C-BD5B-C60F302C9B17}" srcOrd="1" destOrd="0" presId="urn:microsoft.com/office/officeart/2011/layout/CircleProcess"/>
    <dgm:cxn modelId="{96B2F45F-2A49-4651-B69C-EEA339E4E099}" srcId="{0EC5172C-48BB-4AAD-A08E-C5A09178E22E}" destId="{8CC57E32-E3DC-4047-8455-F0FC20DA4D72}" srcOrd="2" destOrd="0" parTransId="{7459526A-BA20-4872-9C62-C50CE8FED856}" sibTransId="{E1E21CC9-3887-4525-BD45-6617D5AD997C}"/>
    <dgm:cxn modelId="{9BA15208-1B44-41C5-A0A3-5003B341E3DA}" type="presOf" srcId="{E8B46C48-E1D5-4F96-8BCD-45694A5B88DD}" destId="{90F15E82-FE4D-4E2D-B1AC-671D62B4CF0B}" srcOrd="0" destOrd="0" presId="urn:microsoft.com/office/officeart/2011/layout/CircleProcess"/>
    <dgm:cxn modelId="{644A8A1D-A19A-4A9E-886A-37F0B2E7ECAD}" type="presOf" srcId="{0AA50287-E075-4F5A-B427-A63B7254F6D0}" destId="{33B48BB4-0F40-49B2-A4CB-860043C2EC47}" srcOrd="1" destOrd="0" presId="urn:microsoft.com/office/officeart/2011/layout/CircleProcess"/>
    <dgm:cxn modelId="{9EB25A46-49D5-42CB-A305-FBA922A9C149}" type="presOf" srcId="{BCDB6EE4-34BC-47F8-822E-E5A508F3EDB3}" destId="{E27F7ED4-21DA-4BEE-85C8-440AD94CA50C}" srcOrd="1" destOrd="0" presId="urn:microsoft.com/office/officeart/2011/layout/CircleProcess"/>
    <dgm:cxn modelId="{FEAC4606-4DBB-4370-98C4-0C0A83E8DECF}" srcId="{0EC5172C-48BB-4AAD-A08E-C5A09178E22E}" destId="{0AA50287-E075-4F5A-B427-A63B7254F6D0}" srcOrd="3" destOrd="0" parTransId="{BF6BF004-8D35-4552-98B9-2CBF23EEB38F}" sibTransId="{21D3F520-C66F-4C95-8C4C-4FEEDDE214FF}"/>
    <dgm:cxn modelId="{A0FCC689-1ECD-4038-BDDE-B7430CDDADB9}" srcId="{0EC5172C-48BB-4AAD-A08E-C5A09178E22E}" destId="{786056C3-67F5-49F8-9A26-04CF0B632F84}" srcOrd="1" destOrd="0" parTransId="{54F0A4F7-2E40-456B-A2E4-2982FF0DADFB}" sibTransId="{54E5E389-401C-419C-8EED-DA6069CEC1D3}"/>
    <dgm:cxn modelId="{72363793-DEF1-4869-A951-289D4817CE09}" type="presOf" srcId="{8CC57E32-E3DC-4047-8455-F0FC20DA4D72}" destId="{85CEEDDE-EE0D-4B82-96C0-B5A1974503DA}" srcOrd="1" destOrd="0" presId="urn:microsoft.com/office/officeart/2011/layout/CircleProcess"/>
    <dgm:cxn modelId="{F73F8EBD-6830-486E-A126-2EEB962625D8}" type="presOf" srcId="{0EC5172C-48BB-4AAD-A08E-C5A09178E22E}" destId="{9B58990B-453E-474A-ACEF-6386865550AF}" srcOrd="0" destOrd="0" presId="urn:microsoft.com/office/officeart/2011/layout/CircleProcess"/>
    <dgm:cxn modelId="{4E37C6E4-3528-4C9B-9520-CE0DCB059DD2}" srcId="{0EC5172C-48BB-4AAD-A08E-C5A09178E22E}" destId="{BCDB6EE4-34BC-47F8-822E-E5A508F3EDB3}" srcOrd="0" destOrd="0" parTransId="{4802ACA0-DFE3-4AA8-ABB5-B15635DD122A}" sibTransId="{54149BA4-C5A8-4A81-A317-E77C8929C353}"/>
    <dgm:cxn modelId="{43DBD270-CA6F-45F9-B6C3-709FFFA6671A}" srcId="{0EC5172C-48BB-4AAD-A08E-C5A09178E22E}" destId="{E8B46C48-E1D5-4F96-8BCD-45694A5B88DD}" srcOrd="4" destOrd="0" parTransId="{1E675BFE-BEA1-4F5A-94C4-3E3117F102F5}" sibTransId="{1C3AD608-DFF6-4DC2-BE56-DE3C01875962}"/>
    <dgm:cxn modelId="{A687CA9B-4B37-47E9-9F70-DF8E2545A11F}" type="presOf" srcId="{786056C3-67F5-49F8-9A26-04CF0B632F84}" destId="{3E0B35A4-6158-4F5C-BD4F-12AD53483E76}" srcOrd="0" destOrd="0" presId="urn:microsoft.com/office/officeart/2011/layout/CircleProcess"/>
    <dgm:cxn modelId="{BC917F64-6488-4AE7-95CE-9BFC2A30B61B}" type="presOf" srcId="{E8B46C48-E1D5-4F96-8BCD-45694A5B88DD}" destId="{D771D81A-6342-48CD-B779-E2A5DA786C52}" srcOrd="1" destOrd="0" presId="urn:microsoft.com/office/officeart/2011/layout/CircleProcess"/>
    <dgm:cxn modelId="{26A3C4C3-9635-421E-9AA3-7CC7365CDF4E}" type="presParOf" srcId="{9B58990B-453E-474A-ACEF-6386865550AF}" destId="{A91A8B5C-7A9C-48D3-8150-490C1E29FA0A}" srcOrd="0" destOrd="0" presId="urn:microsoft.com/office/officeart/2011/layout/CircleProcess"/>
    <dgm:cxn modelId="{1D193978-F627-4774-BA91-73D8D406E446}" type="presParOf" srcId="{A91A8B5C-7A9C-48D3-8150-490C1E29FA0A}" destId="{AAD48B53-1FF9-4F4B-AF80-907DA49C22D0}" srcOrd="0" destOrd="0" presId="urn:microsoft.com/office/officeart/2011/layout/CircleProcess"/>
    <dgm:cxn modelId="{F76AE509-8AB4-40F2-A356-EB95DC17C158}" type="presParOf" srcId="{9B58990B-453E-474A-ACEF-6386865550AF}" destId="{67F0131D-90D8-49B4-B9AD-9ECA2106BD58}" srcOrd="1" destOrd="0" presId="urn:microsoft.com/office/officeart/2011/layout/CircleProcess"/>
    <dgm:cxn modelId="{44BBC83C-60D6-4DDB-9181-83EFE97BBAA5}" type="presParOf" srcId="{67F0131D-90D8-49B4-B9AD-9ECA2106BD58}" destId="{90F15E82-FE4D-4E2D-B1AC-671D62B4CF0B}" srcOrd="0" destOrd="0" presId="urn:microsoft.com/office/officeart/2011/layout/CircleProcess"/>
    <dgm:cxn modelId="{D2914134-BE7D-4F4D-8D01-573791DE9F08}" type="presParOf" srcId="{9B58990B-453E-474A-ACEF-6386865550AF}" destId="{D771D81A-6342-48CD-B779-E2A5DA786C52}" srcOrd="2" destOrd="0" presId="urn:microsoft.com/office/officeart/2011/layout/CircleProcess"/>
    <dgm:cxn modelId="{FC4E895A-38F5-4D18-86D1-D8DF1DCCB224}" type="presParOf" srcId="{9B58990B-453E-474A-ACEF-6386865550AF}" destId="{A54018CE-D0D4-4269-BE6F-35E9DFCF5F97}" srcOrd="3" destOrd="0" presId="urn:microsoft.com/office/officeart/2011/layout/CircleProcess"/>
    <dgm:cxn modelId="{6ED0C1FB-7780-464B-9381-1E443C927BE0}" type="presParOf" srcId="{A54018CE-D0D4-4269-BE6F-35E9DFCF5F97}" destId="{93FFA967-19D5-401A-B4EA-7FF526F860DE}" srcOrd="0" destOrd="0" presId="urn:microsoft.com/office/officeart/2011/layout/CircleProcess"/>
    <dgm:cxn modelId="{6F997DC9-DAD1-430F-B833-A1AF468597B0}" type="presParOf" srcId="{9B58990B-453E-474A-ACEF-6386865550AF}" destId="{BAC404A8-961C-4590-ADB1-57E1A0C0C42B}" srcOrd="4" destOrd="0" presId="urn:microsoft.com/office/officeart/2011/layout/CircleProcess"/>
    <dgm:cxn modelId="{65FC2165-39AC-4484-9758-686A7D8590A3}" type="presParOf" srcId="{BAC404A8-961C-4590-ADB1-57E1A0C0C42B}" destId="{E445EDE2-DBAA-40A6-A019-187D507D210D}" srcOrd="0" destOrd="0" presId="urn:microsoft.com/office/officeart/2011/layout/CircleProcess"/>
    <dgm:cxn modelId="{E2C84707-C20A-4E3C-B88E-5CD45B88C6E0}" type="presParOf" srcId="{9B58990B-453E-474A-ACEF-6386865550AF}" destId="{33B48BB4-0F40-49B2-A4CB-860043C2EC47}" srcOrd="5" destOrd="0" presId="urn:microsoft.com/office/officeart/2011/layout/CircleProcess"/>
    <dgm:cxn modelId="{442DFB15-1059-4314-BBB2-421AC9BE445D}" type="presParOf" srcId="{9B58990B-453E-474A-ACEF-6386865550AF}" destId="{A4B8505F-B18A-416E-A69D-F8446B732E17}" srcOrd="6" destOrd="0" presId="urn:microsoft.com/office/officeart/2011/layout/CircleProcess"/>
    <dgm:cxn modelId="{6ED897F1-49F5-488A-83E5-95B6DF305868}" type="presParOf" srcId="{A4B8505F-B18A-416E-A69D-F8446B732E17}" destId="{AB535637-A631-489E-810F-5F49D3C622DA}" srcOrd="0" destOrd="0" presId="urn:microsoft.com/office/officeart/2011/layout/CircleProcess"/>
    <dgm:cxn modelId="{9D8A6A92-C035-4E88-BDEC-D0743269249A}" type="presParOf" srcId="{9B58990B-453E-474A-ACEF-6386865550AF}" destId="{EA6C319B-76C5-43D8-A39A-1A6E98A9F378}" srcOrd="7" destOrd="0" presId="urn:microsoft.com/office/officeart/2011/layout/CircleProcess"/>
    <dgm:cxn modelId="{20904F68-70F8-4B37-A032-A4AE196E7275}" type="presParOf" srcId="{EA6C319B-76C5-43D8-A39A-1A6E98A9F378}" destId="{93FB9539-86CD-4617-951D-4FA2416CECE2}" srcOrd="0" destOrd="0" presId="urn:microsoft.com/office/officeart/2011/layout/CircleProcess"/>
    <dgm:cxn modelId="{143BAC9C-42FE-48DF-9282-064B0BEF99D2}" type="presParOf" srcId="{9B58990B-453E-474A-ACEF-6386865550AF}" destId="{85CEEDDE-EE0D-4B82-96C0-B5A1974503DA}" srcOrd="8" destOrd="0" presId="urn:microsoft.com/office/officeart/2011/layout/CircleProcess"/>
    <dgm:cxn modelId="{126BA850-6914-408B-A3D1-66329D6A18BC}" type="presParOf" srcId="{9B58990B-453E-474A-ACEF-6386865550AF}" destId="{E8475C9B-BDE4-4E27-A279-D07FA46BBBFA}" srcOrd="9" destOrd="0" presId="urn:microsoft.com/office/officeart/2011/layout/CircleProcess"/>
    <dgm:cxn modelId="{49C862B7-0E40-4454-AB78-1B0D2444828E}" type="presParOf" srcId="{E8475C9B-BDE4-4E27-A279-D07FA46BBBFA}" destId="{63C19050-94BA-4824-8A04-B3D3BD77F7ED}" srcOrd="0" destOrd="0" presId="urn:microsoft.com/office/officeart/2011/layout/CircleProcess"/>
    <dgm:cxn modelId="{F28AD2C7-7902-4E53-A162-43EC2C39A4F5}" type="presParOf" srcId="{9B58990B-453E-474A-ACEF-6386865550AF}" destId="{704E4479-4AF4-4291-8564-4D4E044D5BCC}" srcOrd="10" destOrd="0" presId="urn:microsoft.com/office/officeart/2011/layout/CircleProcess"/>
    <dgm:cxn modelId="{9B1217DE-E584-48EF-A6C3-8B45A1037A12}" type="presParOf" srcId="{704E4479-4AF4-4291-8564-4D4E044D5BCC}" destId="{3E0B35A4-6158-4F5C-BD4F-12AD53483E76}" srcOrd="0" destOrd="0" presId="urn:microsoft.com/office/officeart/2011/layout/CircleProcess"/>
    <dgm:cxn modelId="{82429CA3-6F43-4F12-A72F-9D7312840E43}" type="presParOf" srcId="{9B58990B-453E-474A-ACEF-6386865550AF}" destId="{D1C365C1-4BA7-487C-BD5B-C60F302C9B17}" srcOrd="11" destOrd="0" presId="urn:microsoft.com/office/officeart/2011/layout/CircleProcess"/>
    <dgm:cxn modelId="{D178E905-A68A-41D3-BCE3-44F8507F27AA}" type="presParOf" srcId="{9B58990B-453E-474A-ACEF-6386865550AF}" destId="{5DB02563-2086-4718-A21C-19ED5546E5FF}" srcOrd="12" destOrd="0" presId="urn:microsoft.com/office/officeart/2011/layout/CircleProcess"/>
    <dgm:cxn modelId="{D33BBBED-6142-46C2-8CC6-4430C66BFC5D}" type="presParOf" srcId="{5DB02563-2086-4718-A21C-19ED5546E5FF}" destId="{2B365B09-F5E1-4946-912A-692E03864493}" srcOrd="0" destOrd="0" presId="urn:microsoft.com/office/officeart/2011/layout/CircleProcess"/>
    <dgm:cxn modelId="{712ACC19-59E2-4832-9369-D24EF3D01030}" type="presParOf" srcId="{9B58990B-453E-474A-ACEF-6386865550AF}" destId="{FBBB842E-E907-4FC5-A4DC-BFC6684918B6}" srcOrd="13" destOrd="0" presId="urn:microsoft.com/office/officeart/2011/layout/CircleProcess"/>
    <dgm:cxn modelId="{2E9B0474-F66C-4967-9704-FEAC7A574B5B}" type="presParOf" srcId="{FBBB842E-E907-4FC5-A4DC-BFC6684918B6}" destId="{8CC9A559-B86A-4858-AFBB-BBAA70A6AE79}" srcOrd="0" destOrd="0" presId="urn:microsoft.com/office/officeart/2011/layout/CircleProcess"/>
    <dgm:cxn modelId="{DF6EF463-D363-42DB-AA48-842C526C2204}" type="presParOf" srcId="{9B58990B-453E-474A-ACEF-6386865550AF}" destId="{E27F7ED4-21DA-4BEE-85C8-440AD94CA50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C5172C-48BB-4AAD-A08E-C5A09178E22E}" type="doc">
      <dgm:prSet loTypeId="urn:microsoft.com/office/officeart/2011/layout/CircleProcess" loCatId="process" qsTypeId="urn:microsoft.com/office/officeart/2005/8/quickstyle/simple1#8" qsCatId="simple" csTypeId="urn:microsoft.com/office/officeart/2005/8/colors/accent2_2#8" csCatId="accent2" phldr="1"/>
      <dgm:spPr/>
      <dgm:t>
        <a:bodyPr/>
        <a:lstStyle/>
        <a:p>
          <a:endParaRPr lang="zh-CN" altLang="en-US"/>
        </a:p>
      </dgm:t>
    </dgm:pt>
    <dgm:pt modelId="{BCDB6EE4-34BC-47F8-822E-E5A508F3EDB3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确定局部范围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802ACA0-DFE3-4AA8-ABB5-B15635DD122A}" type="par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49BA4-C5A8-4A81-A317-E77C8929C353}" type="sibTrans" cxnId="{4E37C6E4-3528-4C9B-9520-CE0DCB059DD2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86056C3-67F5-49F8-9A26-04CF0B632F84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F0A4F7-2E40-456B-A2E4-2982FF0DADFB}" type="par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E5E389-401C-419C-8EED-DA6069CEC1D3}" type="sibTrans" cxnId="{A0FCC689-1ECD-4038-BDDE-B7430CDDADB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CC57E32-E3DC-4047-8455-F0FC20DA4D7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选择实体的关键字属性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7459526A-BA20-4872-9C62-C50CE8FED856}" type="par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1E21CC9-3887-4525-BD45-6617D5AD997C}" type="sibTrans" cxnId="{96B2F45F-2A49-4651-B69C-EEA339E4E099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A50287-E075-4F5A-B427-A63B7254F6D0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确定实体间联系</a:t>
          </a:r>
          <a:endParaRPr lang="zh-CN" altLang="en-US" sz="20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F6BF004-8D35-4552-98B9-2CBF23EEB38F}" type="par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1D3F520-C66F-4C95-8C4C-4FEEDDE214FF}" type="sibTrans" cxnId="{FEAC4606-4DBB-4370-98C4-0C0A83E8DECF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8B46C48-E1D5-4F96-8BCD-45694A5B88DD}">
      <dgm:prSet phldrT="[文本]" custT="1"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确定实体的属性</a:t>
          </a:r>
          <a:endParaRPr lang="zh-CN" altLang="en-US" sz="20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E675BFE-BEA1-4F5A-94C4-3E3117F102F5}" type="par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C3AD608-DFF6-4DC2-BE56-DE3C01875962}" type="sibTrans" cxnId="{43DBD270-CA6F-45F9-B6C3-709FFFA6671A}">
      <dgm:prSet/>
      <dgm:spPr/>
      <dgm:t>
        <a:bodyPr/>
        <a:lstStyle/>
        <a:p>
          <a:pPr>
            <a:lnSpc>
              <a:spcPts val="2400"/>
            </a:lnSpc>
            <a:spcBef>
              <a:spcPts val="0"/>
            </a:spcBef>
            <a:spcAft>
              <a:spcPts val="0"/>
            </a:spcAft>
          </a:pPr>
          <a:endParaRPr lang="zh-CN" altLang="en-US" sz="20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9B58990B-453E-474A-ACEF-6386865550AF}" type="pres">
      <dgm:prSet presAssocID="{0EC5172C-48BB-4AAD-A08E-C5A09178E22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1A8B5C-7A9C-48D3-8150-490C1E29FA0A}" type="pres">
      <dgm:prSet presAssocID="{E8B46C48-E1D5-4F96-8BCD-45694A5B88DD}" presName="Accent5" presStyleCnt="0"/>
      <dgm:spPr/>
    </dgm:pt>
    <dgm:pt modelId="{AAD48B53-1FF9-4F4B-AF80-907DA49C22D0}" type="pres">
      <dgm:prSet presAssocID="{E8B46C48-E1D5-4F96-8BCD-45694A5B88DD}" presName="Accent" presStyleLbl="node1" presStyleIdx="0" presStyleCnt="5"/>
      <dgm:spPr/>
    </dgm:pt>
    <dgm:pt modelId="{67F0131D-90D8-49B4-B9AD-9ECA2106BD58}" type="pres">
      <dgm:prSet presAssocID="{E8B46C48-E1D5-4F96-8BCD-45694A5B88DD}" presName="ParentBackground5" presStyleCnt="0"/>
      <dgm:spPr/>
    </dgm:pt>
    <dgm:pt modelId="{90F15E82-FE4D-4E2D-B1AC-671D62B4CF0B}" type="pres">
      <dgm:prSet presAssocID="{E8B46C48-E1D5-4F96-8BCD-45694A5B88DD}" presName="ParentBackground" presStyleLbl="fgAcc1" presStyleIdx="0" presStyleCnt="5"/>
      <dgm:spPr/>
      <dgm:t>
        <a:bodyPr/>
        <a:lstStyle/>
        <a:p>
          <a:endParaRPr lang="zh-CN" altLang="en-US"/>
        </a:p>
      </dgm:t>
    </dgm:pt>
    <dgm:pt modelId="{D771D81A-6342-48CD-B779-E2A5DA786C52}" type="pres">
      <dgm:prSet presAssocID="{E8B46C48-E1D5-4F96-8BCD-45694A5B88D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4018CE-D0D4-4269-BE6F-35E9DFCF5F97}" type="pres">
      <dgm:prSet presAssocID="{0AA50287-E075-4F5A-B427-A63B7254F6D0}" presName="Accent4" presStyleCnt="0"/>
      <dgm:spPr/>
    </dgm:pt>
    <dgm:pt modelId="{93FFA967-19D5-401A-B4EA-7FF526F860DE}" type="pres">
      <dgm:prSet presAssocID="{0AA50287-E075-4F5A-B427-A63B7254F6D0}" presName="Accent" presStyleLbl="node1" presStyleIdx="1" presStyleCnt="5"/>
      <dgm:spPr>
        <a:solidFill>
          <a:schemeClr val="tx1">
            <a:lumMod val="50000"/>
            <a:lumOff val="50000"/>
          </a:schemeClr>
        </a:solidFill>
      </dgm:spPr>
    </dgm:pt>
    <dgm:pt modelId="{BAC404A8-961C-4590-ADB1-57E1A0C0C42B}" type="pres">
      <dgm:prSet presAssocID="{0AA50287-E075-4F5A-B427-A63B7254F6D0}" presName="ParentBackground4" presStyleCnt="0"/>
      <dgm:spPr/>
    </dgm:pt>
    <dgm:pt modelId="{E445EDE2-DBAA-40A6-A019-187D507D210D}" type="pres">
      <dgm:prSet presAssocID="{0AA50287-E075-4F5A-B427-A63B7254F6D0}" presName="ParentBackground" presStyleLbl="fgAcc1" presStyleIdx="1" presStyleCnt="5"/>
      <dgm:spPr/>
      <dgm:t>
        <a:bodyPr/>
        <a:lstStyle/>
        <a:p>
          <a:endParaRPr lang="zh-CN" altLang="en-US"/>
        </a:p>
      </dgm:t>
    </dgm:pt>
    <dgm:pt modelId="{33B48BB4-0F40-49B2-A4CB-860043C2EC47}" type="pres">
      <dgm:prSet presAssocID="{0AA50287-E075-4F5A-B427-A63B7254F6D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B8505F-B18A-416E-A69D-F8446B732E17}" type="pres">
      <dgm:prSet presAssocID="{8CC57E32-E3DC-4047-8455-F0FC20DA4D72}" presName="Accent3" presStyleCnt="0"/>
      <dgm:spPr/>
    </dgm:pt>
    <dgm:pt modelId="{AB535637-A631-489E-810F-5F49D3C622DA}" type="pres">
      <dgm:prSet presAssocID="{8CC57E32-E3DC-4047-8455-F0FC20DA4D72}" presName="Accent" presStyleLbl="node1" presStyleIdx="2" presStyleCnt="5"/>
      <dgm:spPr>
        <a:solidFill>
          <a:schemeClr val="tx1">
            <a:lumMod val="50000"/>
            <a:lumOff val="50000"/>
          </a:schemeClr>
        </a:solidFill>
      </dgm:spPr>
    </dgm:pt>
    <dgm:pt modelId="{EA6C319B-76C5-43D8-A39A-1A6E98A9F378}" type="pres">
      <dgm:prSet presAssocID="{8CC57E32-E3DC-4047-8455-F0FC20DA4D72}" presName="ParentBackground3" presStyleCnt="0"/>
      <dgm:spPr/>
    </dgm:pt>
    <dgm:pt modelId="{93FB9539-86CD-4617-951D-4FA2416CECE2}" type="pres">
      <dgm:prSet presAssocID="{8CC57E32-E3DC-4047-8455-F0FC20DA4D72}" presName="ParentBackground" presStyleLbl="fgAcc1" presStyleIdx="2" presStyleCnt="5"/>
      <dgm:spPr/>
      <dgm:t>
        <a:bodyPr/>
        <a:lstStyle/>
        <a:p>
          <a:endParaRPr lang="zh-CN" altLang="en-US"/>
        </a:p>
      </dgm:t>
    </dgm:pt>
    <dgm:pt modelId="{85CEEDDE-EE0D-4B82-96C0-B5A1974503DA}" type="pres">
      <dgm:prSet presAssocID="{8CC57E32-E3DC-4047-8455-F0FC20DA4D7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475C9B-BDE4-4E27-A279-D07FA46BBBFA}" type="pres">
      <dgm:prSet presAssocID="{786056C3-67F5-49F8-9A26-04CF0B632F84}" presName="Accent2" presStyleCnt="0"/>
      <dgm:spPr/>
    </dgm:pt>
    <dgm:pt modelId="{63C19050-94BA-4824-8A04-B3D3BD77F7ED}" type="pres">
      <dgm:prSet presAssocID="{786056C3-67F5-49F8-9A26-04CF0B632F84}" presName="Accent" presStyleLbl="node1" presStyleIdx="3" presStyleCnt="5"/>
      <dgm:spPr>
        <a:solidFill>
          <a:schemeClr val="tx1">
            <a:lumMod val="50000"/>
            <a:lumOff val="50000"/>
          </a:schemeClr>
        </a:solidFill>
      </dgm:spPr>
    </dgm:pt>
    <dgm:pt modelId="{704E4479-4AF4-4291-8564-4D4E044D5BCC}" type="pres">
      <dgm:prSet presAssocID="{786056C3-67F5-49F8-9A26-04CF0B632F84}" presName="ParentBackground2" presStyleCnt="0"/>
      <dgm:spPr/>
    </dgm:pt>
    <dgm:pt modelId="{3E0B35A4-6158-4F5C-BD4F-12AD53483E76}" type="pres">
      <dgm:prSet presAssocID="{786056C3-67F5-49F8-9A26-04CF0B632F84}" presName="ParentBackground" presStyleLbl="fgAcc1" presStyleIdx="3" presStyleCnt="5"/>
      <dgm:spPr/>
      <dgm:t>
        <a:bodyPr/>
        <a:lstStyle/>
        <a:p>
          <a:endParaRPr lang="zh-CN" altLang="en-US"/>
        </a:p>
      </dgm:t>
    </dgm:pt>
    <dgm:pt modelId="{D1C365C1-4BA7-487C-BD5B-C60F302C9B17}" type="pres">
      <dgm:prSet presAssocID="{786056C3-67F5-49F8-9A26-04CF0B632F8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02563-2086-4718-A21C-19ED5546E5FF}" type="pres">
      <dgm:prSet presAssocID="{BCDB6EE4-34BC-47F8-822E-E5A508F3EDB3}" presName="Accent1" presStyleCnt="0"/>
      <dgm:spPr/>
    </dgm:pt>
    <dgm:pt modelId="{2B365B09-F5E1-4946-912A-692E03864493}" type="pres">
      <dgm:prSet presAssocID="{BCDB6EE4-34BC-47F8-822E-E5A508F3EDB3}" presName="Accent" presStyleLbl="node1" presStyleIdx="4" presStyleCnt="5"/>
      <dgm:spPr>
        <a:solidFill>
          <a:schemeClr val="tx1">
            <a:lumMod val="50000"/>
            <a:lumOff val="50000"/>
          </a:schemeClr>
        </a:solidFill>
      </dgm:spPr>
    </dgm:pt>
    <dgm:pt modelId="{FBBB842E-E907-4FC5-A4DC-BFC6684918B6}" type="pres">
      <dgm:prSet presAssocID="{BCDB6EE4-34BC-47F8-822E-E5A508F3EDB3}" presName="ParentBackground1" presStyleCnt="0"/>
      <dgm:spPr/>
    </dgm:pt>
    <dgm:pt modelId="{8CC9A559-B86A-4858-AFBB-BBAA70A6AE79}" type="pres">
      <dgm:prSet presAssocID="{BCDB6EE4-34BC-47F8-822E-E5A508F3EDB3}" presName="ParentBackground" presStyleLbl="fgAcc1" presStyleIdx="4" presStyleCnt="5"/>
      <dgm:spPr/>
      <dgm:t>
        <a:bodyPr/>
        <a:lstStyle/>
        <a:p>
          <a:endParaRPr lang="zh-CN" altLang="en-US"/>
        </a:p>
      </dgm:t>
    </dgm:pt>
    <dgm:pt modelId="{E27F7ED4-21DA-4BEE-85C8-440AD94CA50C}" type="pres">
      <dgm:prSet presAssocID="{BCDB6EE4-34BC-47F8-822E-E5A508F3EDB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73806B6-C600-4E7A-8FA4-F5122E30FBE1}" type="presOf" srcId="{E8B46C48-E1D5-4F96-8BCD-45694A5B88DD}" destId="{90F15E82-FE4D-4E2D-B1AC-671D62B4CF0B}" srcOrd="0" destOrd="0" presId="urn:microsoft.com/office/officeart/2011/layout/CircleProcess"/>
    <dgm:cxn modelId="{BE4EA173-0FD7-4D03-80C2-4938E9788D35}" type="presOf" srcId="{786056C3-67F5-49F8-9A26-04CF0B632F84}" destId="{3E0B35A4-6158-4F5C-BD4F-12AD53483E76}" srcOrd="0" destOrd="0" presId="urn:microsoft.com/office/officeart/2011/layout/CircleProcess"/>
    <dgm:cxn modelId="{E2241858-E9EC-4266-9695-A77878B8A863}" type="presOf" srcId="{8CC57E32-E3DC-4047-8455-F0FC20DA4D72}" destId="{93FB9539-86CD-4617-951D-4FA2416CECE2}" srcOrd="0" destOrd="0" presId="urn:microsoft.com/office/officeart/2011/layout/CircleProcess"/>
    <dgm:cxn modelId="{4E4A2878-FBA1-4D76-8204-B40B8142276F}" type="presOf" srcId="{BCDB6EE4-34BC-47F8-822E-E5A508F3EDB3}" destId="{8CC9A559-B86A-4858-AFBB-BBAA70A6AE79}" srcOrd="0" destOrd="0" presId="urn:microsoft.com/office/officeart/2011/layout/CircleProcess"/>
    <dgm:cxn modelId="{ED50A0BE-1EFB-43D7-AF05-B0654756C941}" type="presOf" srcId="{BCDB6EE4-34BC-47F8-822E-E5A508F3EDB3}" destId="{E27F7ED4-21DA-4BEE-85C8-440AD94CA50C}" srcOrd="1" destOrd="0" presId="urn:microsoft.com/office/officeart/2011/layout/CircleProcess"/>
    <dgm:cxn modelId="{934BAA1E-F06D-4623-9146-E90ECECEE207}" type="presOf" srcId="{786056C3-67F5-49F8-9A26-04CF0B632F84}" destId="{D1C365C1-4BA7-487C-BD5B-C60F302C9B17}" srcOrd="1" destOrd="0" presId="urn:microsoft.com/office/officeart/2011/layout/CircleProcess"/>
    <dgm:cxn modelId="{D155D0DB-24F4-4A8D-86B2-136CC9F83F86}" type="presOf" srcId="{E8B46C48-E1D5-4F96-8BCD-45694A5B88DD}" destId="{D771D81A-6342-48CD-B779-E2A5DA786C52}" srcOrd="1" destOrd="0" presId="urn:microsoft.com/office/officeart/2011/layout/CircleProcess"/>
    <dgm:cxn modelId="{7068DF2D-C8F2-46A1-AA26-C7B30BD83ECD}" type="presOf" srcId="{0EC5172C-48BB-4AAD-A08E-C5A09178E22E}" destId="{9B58990B-453E-474A-ACEF-6386865550AF}" srcOrd="0" destOrd="0" presId="urn:microsoft.com/office/officeart/2011/layout/CircleProcess"/>
    <dgm:cxn modelId="{96B2F45F-2A49-4651-B69C-EEA339E4E099}" srcId="{0EC5172C-48BB-4AAD-A08E-C5A09178E22E}" destId="{8CC57E32-E3DC-4047-8455-F0FC20DA4D72}" srcOrd="2" destOrd="0" parTransId="{7459526A-BA20-4872-9C62-C50CE8FED856}" sibTransId="{E1E21CC9-3887-4525-BD45-6617D5AD997C}"/>
    <dgm:cxn modelId="{FEAC4606-4DBB-4370-98C4-0C0A83E8DECF}" srcId="{0EC5172C-48BB-4AAD-A08E-C5A09178E22E}" destId="{0AA50287-E075-4F5A-B427-A63B7254F6D0}" srcOrd="3" destOrd="0" parTransId="{BF6BF004-8D35-4552-98B9-2CBF23EEB38F}" sibTransId="{21D3F520-C66F-4C95-8C4C-4FEEDDE214FF}"/>
    <dgm:cxn modelId="{A0FCC689-1ECD-4038-BDDE-B7430CDDADB9}" srcId="{0EC5172C-48BB-4AAD-A08E-C5A09178E22E}" destId="{786056C3-67F5-49F8-9A26-04CF0B632F84}" srcOrd="1" destOrd="0" parTransId="{54F0A4F7-2E40-456B-A2E4-2982FF0DADFB}" sibTransId="{54E5E389-401C-419C-8EED-DA6069CEC1D3}"/>
    <dgm:cxn modelId="{55B74A26-E4DF-4E1D-89EB-660F24AA13AD}" type="presOf" srcId="{0AA50287-E075-4F5A-B427-A63B7254F6D0}" destId="{33B48BB4-0F40-49B2-A4CB-860043C2EC47}" srcOrd="1" destOrd="0" presId="urn:microsoft.com/office/officeart/2011/layout/CircleProcess"/>
    <dgm:cxn modelId="{50525E0D-0259-4971-A582-63453A32A784}" type="presOf" srcId="{8CC57E32-E3DC-4047-8455-F0FC20DA4D72}" destId="{85CEEDDE-EE0D-4B82-96C0-B5A1974503DA}" srcOrd="1" destOrd="0" presId="urn:microsoft.com/office/officeart/2011/layout/CircleProcess"/>
    <dgm:cxn modelId="{4E37C6E4-3528-4C9B-9520-CE0DCB059DD2}" srcId="{0EC5172C-48BB-4AAD-A08E-C5A09178E22E}" destId="{BCDB6EE4-34BC-47F8-822E-E5A508F3EDB3}" srcOrd="0" destOrd="0" parTransId="{4802ACA0-DFE3-4AA8-ABB5-B15635DD122A}" sibTransId="{54149BA4-C5A8-4A81-A317-E77C8929C353}"/>
    <dgm:cxn modelId="{43DBD270-CA6F-45F9-B6C3-709FFFA6671A}" srcId="{0EC5172C-48BB-4AAD-A08E-C5A09178E22E}" destId="{E8B46C48-E1D5-4F96-8BCD-45694A5B88DD}" srcOrd="4" destOrd="0" parTransId="{1E675BFE-BEA1-4F5A-94C4-3E3117F102F5}" sibTransId="{1C3AD608-DFF6-4DC2-BE56-DE3C01875962}"/>
    <dgm:cxn modelId="{6AC607EC-97A5-4D13-BA8C-4244349F6745}" type="presOf" srcId="{0AA50287-E075-4F5A-B427-A63B7254F6D0}" destId="{E445EDE2-DBAA-40A6-A019-187D507D210D}" srcOrd="0" destOrd="0" presId="urn:microsoft.com/office/officeart/2011/layout/CircleProcess"/>
    <dgm:cxn modelId="{1E46C0F6-8F16-4337-964C-AD04BD3F4A1F}" type="presParOf" srcId="{9B58990B-453E-474A-ACEF-6386865550AF}" destId="{A91A8B5C-7A9C-48D3-8150-490C1E29FA0A}" srcOrd="0" destOrd="0" presId="urn:microsoft.com/office/officeart/2011/layout/CircleProcess"/>
    <dgm:cxn modelId="{F540CD70-372A-418A-9389-1B46E77D853E}" type="presParOf" srcId="{A91A8B5C-7A9C-48D3-8150-490C1E29FA0A}" destId="{AAD48B53-1FF9-4F4B-AF80-907DA49C22D0}" srcOrd="0" destOrd="0" presId="urn:microsoft.com/office/officeart/2011/layout/CircleProcess"/>
    <dgm:cxn modelId="{51CC68C7-CD38-4F68-A207-6521967B6490}" type="presParOf" srcId="{9B58990B-453E-474A-ACEF-6386865550AF}" destId="{67F0131D-90D8-49B4-B9AD-9ECA2106BD58}" srcOrd="1" destOrd="0" presId="urn:microsoft.com/office/officeart/2011/layout/CircleProcess"/>
    <dgm:cxn modelId="{1576BA14-369D-43F4-8A33-FE6102853656}" type="presParOf" srcId="{67F0131D-90D8-49B4-B9AD-9ECA2106BD58}" destId="{90F15E82-FE4D-4E2D-B1AC-671D62B4CF0B}" srcOrd="0" destOrd="0" presId="urn:microsoft.com/office/officeart/2011/layout/CircleProcess"/>
    <dgm:cxn modelId="{B4C7CDFC-E753-427A-89F6-FD66D09A556C}" type="presParOf" srcId="{9B58990B-453E-474A-ACEF-6386865550AF}" destId="{D771D81A-6342-48CD-B779-E2A5DA786C52}" srcOrd="2" destOrd="0" presId="urn:microsoft.com/office/officeart/2011/layout/CircleProcess"/>
    <dgm:cxn modelId="{6781B09E-A075-4979-BC29-4E3899E894F5}" type="presParOf" srcId="{9B58990B-453E-474A-ACEF-6386865550AF}" destId="{A54018CE-D0D4-4269-BE6F-35E9DFCF5F97}" srcOrd="3" destOrd="0" presId="urn:microsoft.com/office/officeart/2011/layout/CircleProcess"/>
    <dgm:cxn modelId="{60EA1F70-C8D3-4010-9398-318BC6DE8594}" type="presParOf" srcId="{A54018CE-D0D4-4269-BE6F-35E9DFCF5F97}" destId="{93FFA967-19D5-401A-B4EA-7FF526F860DE}" srcOrd="0" destOrd="0" presId="urn:microsoft.com/office/officeart/2011/layout/CircleProcess"/>
    <dgm:cxn modelId="{C137637A-422D-4826-BCC5-5323DA2EDAFA}" type="presParOf" srcId="{9B58990B-453E-474A-ACEF-6386865550AF}" destId="{BAC404A8-961C-4590-ADB1-57E1A0C0C42B}" srcOrd="4" destOrd="0" presId="urn:microsoft.com/office/officeart/2011/layout/CircleProcess"/>
    <dgm:cxn modelId="{073FB1B5-FD31-4D46-8CAC-CF0F66CBCE91}" type="presParOf" srcId="{BAC404A8-961C-4590-ADB1-57E1A0C0C42B}" destId="{E445EDE2-DBAA-40A6-A019-187D507D210D}" srcOrd="0" destOrd="0" presId="urn:microsoft.com/office/officeart/2011/layout/CircleProcess"/>
    <dgm:cxn modelId="{DB9E07CE-C843-4698-B168-C8D0739DA39D}" type="presParOf" srcId="{9B58990B-453E-474A-ACEF-6386865550AF}" destId="{33B48BB4-0F40-49B2-A4CB-860043C2EC47}" srcOrd="5" destOrd="0" presId="urn:microsoft.com/office/officeart/2011/layout/CircleProcess"/>
    <dgm:cxn modelId="{A50BCF5D-75CF-4703-828A-B0B19DE8054A}" type="presParOf" srcId="{9B58990B-453E-474A-ACEF-6386865550AF}" destId="{A4B8505F-B18A-416E-A69D-F8446B732E17}" srcOrd="6" destOrd="0" presId="urn:microsoft.com/office/officeart/2011/layout/CircleProcess"/>
    <dgm:cxn modelId="{D54DF7A0-1C0E-4874-A705-B566DD46CD02}" type="presParOf" srcId="{A4B8505F-B18A-416E-A69D-F8446B732E17}" destId="{AB535637-A631-489E-810F-5F49D3C622DA}" srcOrd="0" destOrd="0" presId="urn:microsoft.com/office/officeart/2011/layout/CircleProcess"/>
    <dgm:cxn modelId="{3D8C9520-8F90-4690-9F93-7C3DC5A0ED1E}" type="presParOf" srcId="{9B58990B-453E-474A-ACEF-6386865550AF}" destId="{EA6C319B-76C5-43D8-A39A-1A6E98A9F378}" srcOrd="7" destOrd="0" presId="urn:microsoft.com/office/officeart/2011/layout/CircleProcess"/>
    <dgm:cxn modelId="{F138A75D-6C51-465A-BE59-5013C9E01A67}" type="presParOf" srcId="{EA6C319B-76C5-43D8-A39A-1A6E98A9F378}" destId="{93FB9539-86CD-4617-951D-4FA2416CECE2}" srcOrd="0" destOrd="0" presId="urn:microsoft.com/office/officeart/2011/layout/CircleProcess"/>
    <dgm:cxn modelId="{9064AADD-7122-47DE-97FD-6C8E48CAF372}" type="presParOf" srcId="{9B58990B-453E-474A-ACEF-6386865550AF}" destId="{85CEEDDE-EE0D-4B82-96C0-B5A1974503DA}" srcOrd="8" destOrd="0" presId="urn:microsoft.com/office/officeart/2011/layout/CircleProcess"/>
    <dgm:cxn modelId="{EC0FC935-75EF-4EC9-B674-341322C19011}" type="presParOf" srcId="{9B58990B-453E-474A-ACEF-6386865550AF}" destId="{E8475C9B-BDE4-4E27-A279-D07FA46BBBFA}" srcOrd="9" destOrd="0" presId="urn:microsoft.com/office/officeart/2011/layout/CircleProcess"/>
    <dgm:cxn modelId="{7AD86ABC-E0DA-425E-AABA-BA45B51E0B3D}" type="presParOf" srcId="{E8475C9B-BDE4-4E27-A279-D07FA46BBBFA}" destId="{63C19050-94BA-4824-8A04-B3D3BD77F7ED}" srcOrd="0" destOrd="0" presId="urn:microsoft.com/office/officeart/2011/layout/CircleProcess"/>
    <dgm:cxn modelId="{B29C41D3-521D-4760-85B4-A0B00A5C68B7}" type="presParOf" srcId="{9B58990B-453E-474A-ACEF-6386865550AF}" destId="{704E4479-4AF4-4291-8564-4D4E044D5BCC}" srcOrd="10" destOrd="0" presId="urn:microsoft.com/office/officeart/2011/layout/CircleProcess"/>
    <dgm:cxn modelId="{B7153594-0546-4AF0-BFA2-132C5E55F480}" type="presParOf" srcId="{704E4479-4AF4-4291-8564-4D4E044D5BCC}" destId="{3E0B35A4-6158-4F5C-BD4F-12AD53483E76}" srcOrd="0" destOrd="0" presId="urn:microsoft.com/office/officeart/2011/layout/CircleProcess"/>
    <dgm:cxn modelId="{CB3B4C19-018B-4B61-8095-8C5E16DAFE7D}" type="presParOf" srcId="{9B58990B-453E-474A-ACEF-6386865550AF}" destId="{D1C365C1-4BA7-487C-BD5B-C60F302C9B17}" srcOrd="11" destOrd="0" presId="urn:microsoft.com/office/officeart/2011/layout/CircleProcess"/>
    <dgm:cxn modelId="{BCAEF1DD-C1FA-42DB-B215-4088849095C6}" type="presParOf" srcId="{9B58990B-453E-474A-ACEF-6386865550AF}" destId="{5DB02563-2086-4718-A21C-19ED5546E5FF}" srcOrd="12" destOrd="0" presId="urn:microsoft.com/office/officeart/2011/layout/CircleProcess"/>
    <dgm:cxn modelId="{EBAA0EC2-9BC9-40AE-A2BA-3C0A6A481CE7}" type="presParOf" srcId="{5DB02563-2086-4718-A21C-19ED5546E5FF}" destId="{2B365B09-F5E1-4946-912A-692E03864493}" srcOrd="0" destOrd="0" presId="urn:microsoft.com/office/officeart/2011/layout/CircleProcess"/>
    <dgm:cxn modelId="{C35A2F2D-8A4E-4FFF-87D1-4C7B539B7E6B}" type="presParOf" srcId="{9B58990B-453E-474A-ACEF-6386865550AF}" destId="{FBBB842E-E907-4FC5-A4DC-BFC6684918B6}" srcOrd="13" destOrd="0" presId="urn:microsoft.com/office/officeart/2011/layout/CircleProcess"/>
    <dgm:cxn modelId="{F7748B55-27E0-4D0D-BD6C-35090F0E4783}" type="presParOf" srcId="{FBBB842E-E907-4FC5-A4DC-BFC6684918B6}" destId="{8CC9A559-B86A-4858-AFBB-BBAA70A6AE79}" srcOrd="0" destOrd="0" presId="urn:microsoft.com/office/officeart/2011/layout/CircleProcess"/>
    <dgm:cxn modelId="{63F722CB-1CA2-46C9-8AAB-11973A05639F}" type="presParOf" srcId="{9B58990B-453E-474A-ACEF-6386865550AF}" destId="{E27F7ED4-21DA-4BEE-85C8-440AD94CA50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循环流程"/>
  <dgm:desc val="用于显示流程中的顺序步骤。限制为 11 个级别 1 形状，级别 2 形状数目不受限制。非常适合于少量文本。不使用的文本不出现，但是在切换版式后仍然可用。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循环流程"/>
  <dgm:desc val="用于显示流程中的顺序步骤。限制为 11 个级别 1 形状，级别 2 形状数目不受限制。非常适合于少量文本。不使用的文本不出现，但是在切换版式后仍然可用。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循环流程"/>
  <dgm:desc val="用于显示流程中的顺序步骤。限制为 11 个级别 1 形状，级别 2 形状数目不受限制。非常适合于少量文本。不使用的文本不出现，但是在切换版式后仍然可用。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循环流程"/>
  <dgm:desc val="用于显示流程中的顺序步骤。限制为 11 个级别 1 形状，级别 2 形状数目不受限制。非常适合于少量文本。不使用的文本不出现，但是在切换版式后仍然可用。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循环流程"/>
  <dgm:desc val="用于显示流程中的顺序步骤。限制为 11 个级别 1 形状，级别 2 形状数目不受限制。非常适合于少量文本。不使用的文本不出现，但是在切换版式后仍然可用。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循环流程"/>
  <dgm:desc val="用于显示流程中的顺序步骤。限制为 11 个级别 1 形状，级别 2 形状数目不受限制。非常适合于少量文本。不使用的文本不出现，但是在切换版式后仍然可用。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循环流程"/>
  <dgm:desc val="用于显示流程中的顺序步骤。限制为 11 个级别 1 形状，级别 2 形状数目不受限制。非常适合于少量文本。不使用的文本不出现，但是在切换版式后仍然可用。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循环流程"/>
  <dgm:desc val="用于显示流程中的顺序步骤。限制为 11 个级别 1 形状，级别 2 形状数目不受限制。非常适合于少量文本。不使用的文本不出现，但是在切换版式后仍然可用。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96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72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84264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4264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0EE066-024B-4D3F-9312-C086A35D4A54}" type="slidenum">
              <a:rPr lang="zh-CN" altLang="en-US" sz="1100" smtClean="0">
                <a:solidFill>
                  <a:srgbClr val="000000"/>
                </a:solidFill>
                <a:ea typeface="微软雅黑" panose="020B0503020204020204" charset="-122"/>
              </a:rPr>
              <a:t>2</a:t>
            </a:fld>
            <a:endParaRPr lang="zh-CN" altLang="en-US" sz="1100" smtClean="0">
              <a:solidFill>
                <a:srgbClr val="000000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BA39A-AC55-444D-B767-F7BFDC7741B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</a:rPr>
              <a:t>5</a:t>
            </a:fld>
            <a:endParaRPr lang="en-US" altLang="zh-CN" smtClea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notesSlide" Target="../notesSlides/notesSlide5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34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35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36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1" y="125413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1447800" y="3833813"/>
            <a:ext cx="7151688" cy="989012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4800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数据库系统原理</a:t>
            </a:r>
            <a:endParaRPr lang="zh-CN" altLang="en-US" sz="4800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1392555" y="5180330"/>
            <a:ext cx="4891088" cy="487363"/>
          </a:xfrm>
        </p:spPr>
        <p:txBody>
          <a:bodyPr vert="horz" wrap="square" lIns="91440" tIns="45720" rIns="91440" bIns="45720" anchor="t"/>
          <a:lstStyle/>
          <a:p>
            <a:pPr algn="l" defTabSz="914400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2238" y="3429000"/>
            <a:ext cx="1374775" cy="546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25" y="3554413"/>
            <a:ext cx="1206500" cy="29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1392238" y="4159250"/>
            <a:ext cx="55563" cy="10207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1465263" y="6129338"/>
            <a:ext cx="4891088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None/>
            </a:pP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学习是一种信仰！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IN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LEARING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WE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TRUST</a:t>
            </a:r>
            <a:endParaRPr lang="zh-CN" altLang="en-US" sz="16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26" idx="1"/>
            <a:endCxn id="22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2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8" idx="1"/>
            <a:endCxn id="22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115" y="17415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8268" y="3702788"/>
            <a:ext cx="8278332" cy="2759149"/>
            <a:chOff x="1701209" y="3621493"/>
            <a:chExt cx="8278332" cy="2759149"/>
          </a:xfrm>
        </p:grpSpPr>
        <p:pic>
          <p:nvPicPr>
            <p:cNvPr id="1026" name="Picture 2" descr="http://store.sunlands.com/qiyejia/original/20180523/9992286801391534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870" y="3621493"/>
              <a:ext cx="8014671" cy="27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701209" y="4646428"/>
              <a:ext cx="691117" cy="76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2484120" y="3702788"/>
            <a:ext cx="5715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12920" y="3763748"/>
            <a:ext cx="62484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775960" y="3596108"/>
            <a:ext cx="8001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48600" y="3702788"/>
            <a:ext cx="6096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57805" y="4727723"/>
            <a:ext cx="657225" cy="966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900862" y="4354608"/>
            <a:ext cx="947738" cy="1408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75960" y="4419554"/>
            <a:ext cx="1273969" cy="1274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8268" y="3702788"/>
            <a:ext cx="8278332" cy="2759149"/>
            <a:chOff x="1701209" y="3621493"/>
            <a:chExt cx="8278332" cy="2759149"/>
          </a:xfrm>
        </p:grpSpPr>
        <p:pic>
          <p:nvPicPr>
            <p:cNvPr id="1026" name="Picture 2" descr="http://store.sunlands.com/qiyejia/original/20180523/9992286801391534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870" y="3621493"/>
              <a:ext cx="8014671" cy="27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701209" y="4646428"/>
              <a:ext cx="691117" cy="76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2484120" y="3702788"/>
            <a:ext cx="5715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12920" y="3763748"/>
            <a:ext cx="62484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775960" y="3596108"/>
            <a:ext cx="8001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48600" y="3702788"/>
            <a:ext cx="6096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8268" y="3702788"/>
            <a:ext cx="8278332" cy="2759149"/>
            <a:chOff x="1701209" y="3621493"/>
            <a:chExt cx="8278332" cy="2759149"/>
          </a:xfrm>
        </p:grpSpPr>
        <p:pic>
          <p:nvPicPr>
            <p:cNvPr id="1026" name="Picture 2" descr="http://store.sunlands.com/qiyejia/original/20180523/9992286801391534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870" y="3621493"/>
              <a:ext cx="8014671" cy="27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701209" y="4646428"/>
              <a:ext cx="691117" cy="76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312920" y="3763748"/>
            <a:ext cx="62484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775960" y="3596108"/>
            <a:ext cx="8001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48600" y="3702788"/>
            <a:ext cx="6096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8268" y="3702788"/>
            <a:ext cx="8278332" cy="2759149"/>
            <a:chOff x="1701209" y="3621493"/>
            <a:chExt cx="8278332" cy="2759149"/>
          </a:xfrm>
        </p:grpSpPr>
        <p:pic>
          <p:nvPicPr>
            <p:cNvPr id="1026" name="Picture 2" descr="http://store.sunlands.com/qiyejia/original/20180523/9992286801391534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870" y="3621493"/>
              <a:ext cx="8014671" cy="27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701209" y="4646428"/>
              <a:ext cx="691117" cy="76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5775960" y="3596108"/>
            <a:ext cx="8001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48600" y="3702788"/>
            <a:ext cx="6096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8268" y="3702788"/>
            <a:ext cx="8278332" cy="2759149"/>
            <a:chOff x="1701209" y="3621493"/>
            <a:chExt cx="8278332" cy="2759149"/>
          </a:xfrm>
        </p:grpSpPr>
        <p:pic>
          <p:nvPicPr>
            <p:cNvPr id="1026" name="Picture 2" descr="http://store.sunlands.com/qiyejia/original/20180523/9992286801391534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870" y="3621493"/>
              <a:ext cx="8014671" cy="27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701209" y="4646428"/>
              <a:ext cx="691117" cy="76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7848600" y="3702788"/>
            <a:ext cx="6096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8268" y="3702788"/>
            <a:ext cx="8278332" cy="2759149"/>
            <a:chOff x="1701209" y="3621493"/>
            <a:chExt cx="8278332" cy="2759149"/>
          </a:xfrm>
        </p:grpSpPr>
        <p:pic>
          <p:nvPicPr>
            <p:cNvPr id="1026" name="Picture 2" descr="http://store.sunlands.com/qiyejia/original/20180523/9992286801391534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870" y="3621493"/>
              <a:ext cx="8014671" cy="27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701209" y="4646428"/>
              <a:ext cx="691117" cy="76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" y="-3552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2420938"/>
            <a:ext cx="1984375" cy="301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2782888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3935112" y="2722563"/>
            <a:ext cx="4320413" cy="110799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60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答 疑 时 间</a:t>
            </a:r>
            <a:endParaRPr lang="zh-CN" altLang="en-US" sz="66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8763000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5" y="2403475"/>
            <a:ext cx="1300163" cy="31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" y="-3552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2420938"/>
            <a:ext cx="1984375" cy="301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2782888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3246438" y="2722563"/>
            <a:ext cx="5208587" cy="1108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THANK</a:t>
            </a:r>
            <a:r>
              <a:rPr lang="zh-CN" altLang="en-US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sz="660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8763000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5" y="2403475"/>
            <a:ext cx="1300163" cy="31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488595" y="2979504"/>
            <a:ext cx="2231687" cy="223180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任意多边形 8"/>
          <p:cNvSpPr/>
          <p:nvPr/>
        </p:nvSpPr>
        <p:spPr>
          <a:xfrm>
            <a:off x="8563240" y="3053910"/>
            <a:ext cx="2083354" cy="2082988"/>
          </a:xfrm>
          <a:custGeom>
            <a:avLst/>
            <a:gdLst>
              <a:gd name="connsiteX0" fmla="*/ 0 w 2083354"/>
              <a:gd name="connsiteY0" fmla="*/ 1041494 h 2082988"/>
              <a:gd name="connsiteX1" fmla="*/ 1041677 w 2083354"/>
              <a:gd name="connsiteY1" fmla="*/ 0 h 2082988"/>
              <a:gd name="connsiteX2" fmla="*/ 2083354 w 2083354"/>
              <a:gd name="connsiteY2" fmla="*/ 1041494 h 2082988"/>
              <a:gd name="connsiteX3" fmla="*/ 1041677 w 2083354"/>
              <a:gd name="connsiteY3" fmla="*/ 2082988 h 2082988"/>
              <a:gd name="connsiteX4" fmla="*/ 0 w 2083354"/>
              <a:gd name="connsiteY4" fmla="*/ 1041494 h 208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3354" h="2082988">
                <a:moveTo>
                  <a:pt x="0" y="1041494"/>
                </a:moveTo>
                <a:cubicBezTo>
                  <a:pt x="0" y="466293"/>
                  <a:pt x="466375" y="0"/>
                  <a:pt x="1041677" y="0"/>
                </a:cubicBezTo>
                <a:cubicBezTo>
                  <a:pt x="1616979" y="0"/>
                  <a:pt x="2083354" y="466293"/>
                  <a:pt x="2083354" y="1041494"/>
                </a:cubicBezTo>
                <a:cubicBezTo>
                  <a:pt x="2083354" y="1616695"/>
                  <a:pt x="1616979" y="2082988"/>
                  <a:pt x="1041677" y="2082988"/>
                </a:cubicBezTo>
                <a:cubicBezTo>
                  <a:pt x="466375" y="2082988"/>
                  <a:pt x="0" y="1616695"/>
                  <a:pt x="0" y="1041494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8102" tIns="328106" rIns="328102" bIns="328105" numCol="1" spcCol="1270" anchor="ctr" anchorCtr="0">
            <a:noAutofit/>
          </a:bodyPr>
          <a:lstStyle/>
          <a:p>
            <a:pPr lvl="0" algn="ctr" defTabSz="1066800">
              <a:lnSpc>
                <a:spcPts val="27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编写需求分析报告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泪滴形 9"/>
          <p:cNvSpPr/>
          <p:nvPr/>
        </p:nvSpPr>
        <p:spPr>
          <a:xfrm rot="2700000">
            <a:off x="6172675" y="2979347"/>
            <a:ext cx="2231723" cy="2231723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任意多边形 10"/>
          <p:cNvSpPr/>
          <p:nvPr/>
        </p:nvSpPr>
        <p:spPr>
          <a:xfrm>
            <a:off x="6256908" y="3053910"/>
            <a:ext cx="2083354" cy="2082988"/>
          </a:xfrm>
          <a:custGeom>
            <a:avLst/>
            <a:gdLst>
              <a:gd name="connsiteX0" fmla="*/ 0 w 2083354"/>
              <a:gd name="connsiteY0" fmla="*/ 1041494 h 2082988"/>
              <a:gd name="connsiteX1" fmla="*/ 1041677 w 2083354"/>
              <a:gd name="connsiteY1" fmla="*/ 0 h 2082988"/>
              <a:gd name="connsiteX2" fmla="*/ 2083354 w 2083354"/>
              <a:gd name="connsiteY2" fmla="*/ 1041494 h 2082988"/>
              <a:gd name="connsiteX3" fmla="*/ 1041677 w 2083354"/>
              <a:gd name="connsiteY3" fmla="*/ 2082988 h 2082988"/>
              <a:gd name="connsiteX4" fmla="*/ 0 w 2083354"/>
              <a:gd name="connsiteY4" fmla="*/ 1041494 h 208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3354" h="2082988">
                <a:moveTo>
                  <a:pt x="0" y="1041494"/>
                </a:moveTo>
                <a:cubicBezTo>
                  <a:pt x="0" y="466293"/>
                  <a:pt x="466375" y="0"/>
                  <a:pt x="1041677" y="0"/>
                </a:cubicBezTo>
                <a:cubicBezTo>
                  <a:pt x="1616979" y="0"/>
                  <a:pt x="2083354" y="466293"/>
                  <a:pt x="2083354" y="1041494"/>
                </a:cubicBezTo>
                <a:cubicBezTo>
                  <a:pt x="2083354" y="1616695"/>
                  <a:pt x="1616979" y="2082988"/>
                  <a:pt x="1041677" y="2082988"/>
                </a:cubicBezTo>
                <a:cubicBezTo>
                  <a:pt x="466375" y="2082988"/>
                  <a:pt x="0" y="1616695"/>
                  <a:pt x="0" y="1041494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8102" tIns="328106" rIns="328102" bIns="328105" numCol="1" spcCol="1270" anchor="ctr" anchorCtr="0">
            <a:noAutofit/>
          </a:bodyPr>
          <a:lstStyle/>
          <a:p>
            <a:pPr lvl="0" algn="ctr" defTabSz="1066800">
              <a:lnSpc>
                <a:spcPts val="27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收集与分析数据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泪滴形 12"/>
          <p:cNvSpPr/>
          <p:nvPr/>
        </p:nvSpPr>
        <p:spPr>
          <a:xfrm rot="2700000">
            <a:off x="3875913" y="2979347"/>
            <a:ext cx="2231723" cy="2231723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任意多边形 13"/>
          <p:cNvSpPr/>
          <p:nvPr/>
        </p:nvSpPr>
        <p:spPr>
          <a:xfrm>
            <a:off x="3950576" y="3053910"/>
            <a:ext cx="2083354" cy="2082988"/>
          </a:xfrm>
          <a:custGeom>
            <a:avLst/>
            <a:gdLst>
              <a:gd name="connsiteX0" fmla="*/ 0 w 2083354"/>
              <a:gd name="connsiteY0" fmla="*/ 1041494 h 2082988"/>
              <a:gd name="connsiteX1" fmla="*/ 1041677 w 2083354"/>
              <a:gd name="connsiteY1" fmla="*/ 0 h 2082988"/>
              <a:gd name="connsiteX2" fmla="*/ 2083354 w 2083354"/>
              <a:gd name="connsiteY2" fmla="*/ 1041494 h 2082988"/>
              <a:gd name="connsiteX3" fmla="*/ 1041677 w 2083354"/>
              <a:gd name="connsiteY3" fmla="*/ 2082988 h 2082988"/>
              <a:gd name="connsiteX4" fmla="*/ 0 w 2083354"/>
              <a:gd name="connsiteY4" fmla="*/ 1041494 h 208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3354" h="2082988">
                <a:moveTo>
                  <a:pt x="0" y="1041494"/>
                </a:moveTo>
                <a:cubicBezTo>
                  <a:pt x="0" y="466293"/>
                  <a:pt x="466375" y="0"/>
                  <a:pt x="1041677" y="0"/>
                </a:cubicBezTo>
                <a:cubicBezTo>
                  <a:pt x="1616979" y="0"/>
                  <a:pt x="2083354" y="466293"/>
                  <a:pt x="2083354" y="1041494"/>
                </a:cubicBezTo>
                <a:cubicBezTo>
                  <a:pt x="2083354" y="1616695"/>
                  <a:pt x="1616979" y="2082988"/>
                  <a:pt x="1041677" y="2082988"/>
                </a:cubicBezTo>
                <a:cubicBezTo>
                  <a:pt x="466375" y="2082988"/>
                  <a:pt x="0" y="1616695"/>
                  <a:pt x="0" y="1041494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8103" tIns="328106" rIns="328101" bIns="328105" numCol="1" spcCol="1270" anchor="ctr" anchorCtr="0">
            <a:noAutofit/>
          </a:bodyPr>
          <a:lstStyle/>
          <a:p>
            <a:pPr lvl="0" algn="ctr" defTabSz="1066800">
              <a:lnSpc>
                <a:spcPts val="27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分析数据应用过程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泪滴形 14"/>
          <p:cNvSpPr/>
          <p:nvPr/>
        </p:nvSpPr>
        <p:spPr>
          <a:xfrm rot="2700000">
            <a:off x="1569581" y="2979347"/>
            <a:ext cx="2231723" cy="2231723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任意多边形 20"/>
          <p:cNvSpPr/>
          <p:nvPr/>
        </p:nvSpPr>
        <p:spPr>
          <a:xfrm>
            <a:off x="1644244" y="3053910"/>
            <a:ext cx="2083354" cy="2082988"/>
          </a:xfrm>
          <a:custGeom>
            <a:avLst/>
            <a:gdLst>
              <a:gd name="connsiteX0" fmla="*/ 0 w 2083354"/>
              <a:gd name="connsiteY0" fmla="*/ 1041494 h 2082988"/>
              <a:gd name="connsiteX1" fmla="*/ 1041677 w 2083354"/>
              <a:gd name="connsiteY1" fmla="*/ 0 h 2082988"/>
              <a:gd name="connsiteX2" fmla="*/ 2083354 w 2083354"/>
              <a:gd name="connsiteY2" fmla="*/ 1041494 h 2082988"/>
              <a:gd name="connsiteX3" fmla="*/ 1041677 w 2083354"/>
              <a:gd name="connsiteY3" fmla="*/ 2082988 h 2082988"/>
              <a:gd name="connsiteX4" fmla="*/ 0 w 2083354"/>
              <a:gd name="connsiteY4" fmla="*/ 1041494 h 208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3354" h="2082988">
                <a:moveTo>
                  <a:pt x="0" y="1041494"/>
                </a:moveTo>
                <a:cubicBezTo>
                  <a:pt x="0" y="466293"/>
                  <a:pt x="466375" y="0"/>
                  <a:pt x="1041677" y="0"/>
                </a:cubicBezTo>
                <a:cubicBezTo>
                  <a:pt x="1616979" y="0"/>
                  <a:pt x="2083354" y="466293"/>
                  <a:pt x="2083354" y="1041494"/>
                </a:cubicBezTo>
                <a:cubicBezTo>
                  <a:pt x="2083354" y="1616695"/>
                  <a:pt x="1616979" y="2082988"/>
                  <a:pt x="1041677" y="2082988"/>
                </a:cubicBezTo>
                <a:cubicBezTo>
                  <a:pt x="466375" y="2082988"/>
                  <a:pt x="0" y="1616695"/>
                  <a:pt x="0" y="1041494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8103" tIns="328106" rIns="328101" bIns="328105" numCol="1" spcCol="1270" anchor="ctr" anchorCtr="0">
            <a:noAutofit/>
          </a:bodyPr>
          <a:lstStyle/>
          <a:p>
            <a:pPr lvl="0" algn="ctr" defTabSz="1066800">
              <a:lnSpc>
                <a:spcPts val="27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确定数据范围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26" idx="1"/>
            <a:endCxn id="22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2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8" idx="1"/>
            <a:endCxn id="22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115" y="17415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确定数据库范围（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数据库的第一项工作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8905" y="3392517"/>
            <a:ext cx="6619693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）有效地利用计算机设备及数据库系统的潜在能力；</a:t>
            </a:r>
            <a:endPara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）提高数据库的应变能力；</a:t>
            </a:r>
            <a:endPara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）避免应用过程中对数据库做太多或太大的修改；</a:t>
            </a:r>
            <a:endPara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4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）延长数据库的生命周期。</a:t>
            </a:r>
            <a:endPara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12" name="矩形 11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确定数据库范围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4452" y="5207731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应用过程分析的结果是数据库结构设计的重要依据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8905" y="3392517"/>
            <a:ext cx="661969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）用到哪些数据；</a:t>
            </a:r>
            <a:endPara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）数据使用的顺序；</a:t>
            </a:r>
            <a:endPara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）对数据作何处理和处理的策略以及结果；</a:t>
            </a:r>
            <a:endPara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12" name="矩形 11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87425" y="22904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应用过程分析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---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了解并分析数据与数据处理间的关系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3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应用过程分析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收集与分析数据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数据收集与分析的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任务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是了解并分析数据的组成格式及操作特征，每个数据元素的语义及关系等，并将它们收集起来整理归档。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12" name="矩形 11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收集与分析数据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收集与分析数据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静态结构  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--- 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不施加应用操作于其上时数据的原始状况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动态结构  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将应用操作施加于数据之上后数据的状况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数据约束  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使用数据时的特殊要求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12" name="矩形 11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收集与分析数据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静态结构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82232" y="3115339"/>
            <a:ext cx="2169042" cy="7442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数据分类表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32588" y="4295847"/>
          <a:ext cx="9880560" cy="673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840"/>
                <a:gridCol w="1097840"/>
                <a:gridCol w="1097840"/>
                <a:gridCol w="1097840"/>
                <a:gridCol w="1097840"/>
                <a:gridCol w="1097840"/>
                <a:gridCol w="1097840"/>
                <a:gridCol w="1097840"/>
                <a:gridCol w="1097840"/>
              </a:tblGrid>
              <a:tr h="67319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</a:t>
                      </a:r>
                      <a:r>
                        <a:rPr lang="en-US" altLang="zh-CN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ID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数据名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用途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主人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用户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来源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去向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存档时间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数据量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29369" y="3204067"/>
            <a:ext cx="3564566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用于数据的总体描述</a:t>
            </a:r>
            <a:endParaRPr lang="en-US" altLang="zh-CN" sz="20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12" name="矩形 11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收集与分析数据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静态结构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82232" y="3115339"/>
            <a:ext cx="2169042" cy="7442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数据元素表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32588" y="4295847"/>
          <a:ext cx="9891088" cy="892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86"/>
                <a:gridCol w="1236386"/>
                <a:gridCol w="1236386"/>
                <a:gridCol w="1236386"/>
                <a:gridCol w="1236386"/>
                <a:gridCol w="1236386"/>
                <a:gridCol w="1236386"/>
                <a:gridCol w="1236386"/>
              </a:tblGrid>
              <a:tr h="892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</a:t>
                      </a:r>
                      <a:r>
                        <a:rPr lang="en-US" altLang="zh-CN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ID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数据元素</a:t>
                      </a:r>
                      <a:r>
                        <a:rPr lang="en-US" altLang="zh-CN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ID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元素名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意义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类型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长度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算法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备注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29369" y="3204067"/>
            <a:ext cx="524451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指通常意义下的数据项或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属性</a:t>
            </a:r>
            <a:endParaRPr lang="en-US" altLang="zh-CN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11" name="矩形 10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7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7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7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收集与分析数据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动态结构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82232" y="3115339"/>
            <a:ext cx="2169042" cy="7442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任务分类表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32588" y="4295847"/>
          <a:ext cx="9891090" cy="924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9109"/>
                <a:gridCol w="989109"/>
                <a:gridCol w="989109"/>
                <a:gridCol w="989109"/>
                <a:gridCol w="989109"/>
                <a:gridCol w="989109"/>
                <a:gridCol w="989109"/>
                <a:gridCol w="989109"/>
                <a:gridCol w="989109"/>
                <a:gridCol w="989109"/>
              </a:tblGrid>
              <a:tr h="92473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任务</a:t>
                      </a:r>
                      <a:r>
                        <a:rPr lang="en-US" altLang="zh-CN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ID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名称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功能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类型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主人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用户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执行日期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频率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操作过程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备注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29368" y="3204067"/>
            <a:ext cx="7328491" cy="52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一个任务指为完成某一特定处理功能的相对独立的</a:t>
            </a:r>
            <a:r>
              <a:rPr lang="zh-CN" altLang="en-US" sz="20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操作序列</a:t>
            </a:r>
            <a:endParaRPr lang="en-US" altLang="zh-CN" sz="20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11" name="矩形 10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7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7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7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收集与分析数据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动态结构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82232" y="3115339"/>
            <a:ext cx="2169042" cy="7442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数据特征操作表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32588" y="4444410"/>
          <a:ext cx="9465784" cy="776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223"/>
                <a:gridCol w="1183223"/>
                <a:gridCol w="1183223"/>
                <a:gridCol w="1183223"/>
                <a:gridCol w="1183223"/>
                <a:gridCol w="1183223"/>
                <a:gridCol w="1183223"/>
                <a:gridCol w="1183223"/>
              </a:tblGrid>
              <a:tr h="7761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任务</a:t>
                      </a:r>
                      <a:r>
                        <a:rPr lang="en-US" altLang="zh-CN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ID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</a:t>
                      </a:r>
                      <a:r>
                        <a:rPr lang="en-US" altLang="zh-CN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ID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建立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查询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插入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修改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删除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数据量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29368" y="3151732"/>
            <a:ext cx="7328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用以描述</a:t>
            </a:r>
            <a:r>
              <a:rPr lang="zh-CN" altLang="zh-CN" sz="20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任务和数据</a:t>
            </a: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之间的关系，它包括不同任务对数据执行不同操作的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频率</a:t>
            </a:r>
            <a:endParaRPr lang="en-US" altLang="zh-CN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11" name="矩形 10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7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7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7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收集与分析数据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54113" y="590550"/>
            <a:ext cx="4165600" cy="7175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讲 师 介 绍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52450" y="2578100"/>
            <a:ext cx="6264275" cy="2022475"/>
          </a:xfrm>
        </p:spPr>
        <p:txBody>
          <a:bodyPr>
            <a:no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主讲老师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孙小涵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（尚德机构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小涵老师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主讲课程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：数据库、计算机原理、高数等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邮箱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sunxiaohan@sunlands.com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图片 2"/>
          <p:cNvSpPr>
            <a:spLocks noChangeAspect="1"/>
          </p:cNvSpPr>
          <p:nvPr/>
        </p:nvSpPr>
        <p:spPr bwMode="auto">
          <a:xfrm>
            <a:off x="6737350" y="927100"/>
            <a:ext cx="3822700" cy="50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20000"/>
              </a:lnSpc>
              <a:spcBef>
                <a:spcPts val="1000"/>
              </a:spcBef>
              <a:buChar char="•"/>
              <a:defRPr sz="24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eaLnBrk="0" hangingPunct="0">
              <a:lnSpc>
                <a:spcPct val="120000"/>
              </a:lnSpc>
              <a:spcBef>
                <a:spcPts val="500"/>
              </a:spcBef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3" t="16636" r="1"/>
          <a:stretch>
            <a:fillRect/>
          </a:stretch>
        </p:blipFill>
        <p:spPr bwMode="auto">
          <a:xfrm>
            <a:off x="7536160" y="957651"/>
            <a:ext cx="3873696" cy="50669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收集与分析数据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数据约束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数据的安全保密性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的完整性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响应时间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4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恢复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收集与分析数据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收集与分析数据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数据约束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）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数据的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）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）（     ）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4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）（     ）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收集与分析数据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收集与分析数据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数据约束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数据的安全保密性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的完整性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响应时间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4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恢复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115" y="17415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收集与分析数据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81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编写需求分析报告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内容包括：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1</a:t>
            </a:r>
            <a:r>
              <a:rPr lang="zh-CN" altLang="en-US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数据库的应用功能目标</a:t>
            </a:r>
          </a:p>
          <a:p>
            <a:pPr>
              <a:lnSpc>
                <a:spcPts val="2400"/>
              </a:lnSpc>
            </a:pP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2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标明</a:t>
            </a: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不同用户视图范围</a:t>
            </a:r>
          </a:p>
          <a:p>
            <a:pPr>
              <a:lnSpc>
                <a:spcPts val="2400"/>
              </a:lnSpc>
            </a:pP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应用</a:t>
            </a: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处理过程需求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说明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包括</a:t>
            </a: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：数据流程图；任务分类表；数据操作特征表；操作过程说明书。</a:t>
            </a:r>
          </a:p>
          <a:p>
            <a:pPr>
              <a:lnSpc>
                <a:spcPts val="2400"/>
              </a:lnSpc>
            </a:pP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4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数据字典</a:t>
            </a:r>
            <a:r>
              <a:rPr lang="zh-CN" altLang="en-US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是</a:t>
            </a: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数据库系统中存储三级结构定义的数据库，通常指的是数据库系统中各类数据详细描述的集合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功能是存储和检索各种数据描述，即元数据。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包括</a:t>
            </a: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数据分类表、数据元素表和各类原始资料。</a:t>
            </a:r>
          </a:p>
          <a:p>
            <a:pPr>
              <a:lnSpc>
                <a:spcPts val="2400"/>
              </a:lnSpc>
            </a:pP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5</a:t>
            </a:r>
            <a:r>
              <a:rPr lang="zh-CN" altLang="en-US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量</a:t>
            </a:r>
          </a:p>
          <a:p>
            <a:pPr>
              <a:lnSpc>
                <a:spcPts val="2400"/>
              </a:lnSpc>
            </a:pPr>
            <a:r>
              <a:rPr lang="en-US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6</a:t>
            </a:r>
            <a:r>
              <a:rPr lang="zh-CN" altLang="en-US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r>
              <a:rPr lang="zh-CN" altLang="zh-CN" sz="20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r>
              <a:rPr lang="zh-CN" altLang="zh-CN" sz="20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约束</a:t>
            </a:r>
            <a:endParaRPr lang="en-US" altLang="zh-CN" sz="2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115" y="17415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编写需求分析报告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选择、填空、简答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综合题）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40339" y="2915522"/>
            <a:ext cx="2732566" cy="16799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概念模型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8" name="矩形 7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211567" y="3025884"/>
            <a:ext cx="2732566" cy="16799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实体分析法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（自顶向下法）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8" name="矩形 7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449244" y="3025884"/>
            <a:ext cx="2732566" cy="16799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属性综合法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（自底向上法）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9" idx="1"/>
            <a:endCxn id="14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4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442734" y="3025884"/>
            <a:ext cx="2732566" cy="16799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概念模型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（自顶向下）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8" name="矩形 7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5854269" y="3025884"/>
            <a:ext cx="5449607" cy="16799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独立于任何软件与硬件</a:t>
            </a:r>
            <a:endParaRPr lang="en-US" altLang="zh-CN" sz="2400" dirty="0" smtClean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主要</a:t>
            </a:r>
            <a:r>
              <a:rPr lang="zh-CN" altLang="en-US" sz="24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目标：最大限度的满足应用需求</a:t>
            </a:r>
            <a:endParaRPr lang="zh-CN" altLang="en-US" sz="24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9" idx="1"/>
            <a:endCxn id="14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20" idx="1"/>
            <a:endCxn id="14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4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逻辑结构设计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9254" y="2965068"/>
            <a:ext cx="92385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逻辑结构设计的</a:t>
            </a:r>
            <a:r>
              <a:rPr lang="zh-CN" altLang="en-US" sz="2800" dirty="0" smtClean="0">
                <a:solidFill>
                  <a:srgbClr val="FF0000"/>
                </a:solidFill>
              </a:rPr>
              <a:t>目标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/>
              <a:t>将</a:t>
            </a:r>
            <a:r>
              <a:rPr lang="zh-CN" altLang="en-US" sz="2800" dirty="0"/>
              <a:t>概念模型转换为等价的、并为特定</a:t>
            </a:r>
            <a:r>
              <a:rPr lang="en-US" altLang="zh-CN" sz="2800" dirty="0"/>
              <a:t>DBMS</a:t>
            </a:r>
            <a:r>
              <a:rPr lang="zh-CN" altLang="en-US" sz="2800" dirty="0"/>
              <a:t>所支持数据模型的结构。</a:t>
            </a:r>
          </a:p>
        </p:txBody>
      </p:sp>
      <p:sp>
        <p:nvSpPr>
          <p:cNvPr id="5" name="矩形 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肘形连接符 5"/>
          <p:cNvCxnSpPr>
            <a:stCxn id="9" idx="1"/>
            <a:endCxn id="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0" idx="1"/>
            <a:endCxn id="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>
            <a:stCxn id="11" idx="1"/>
            <a:endCxn id="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逻辑结构设计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逻辑结构设计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017588" y="2050313"/>
            <a:ext cx="5217043" cy="4582632"/>
            <a:chOff x="3831265" y="2050313"/>
            <a:chExt cx="5217043" cy="4582632"/>
          </a:xfrm>
        </p:grpSpPr>
        <p:sp>
          <p:nvSpPr>
            <p:cNvPr id="5" name="椭圆 4"/>
            <p:cNvSpPr/>
            <p:nvPr/>
          </p:nvSpPr>
          <p:spPr>
            <a:xfrm>
              <a:off x="5082363" y="2050313"/>
              <a:ext cx="1860698" cy="80807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概念设计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61098" y="3145469"/>
              <a:ext cx="1903228" cy="535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模型转换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831265" y="4063409"/>
              <a:ext cx="1903228" cy="535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子模式设计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59032" y="4063408"/>
              <a:ext cx="2789276" cy="535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应用程序设计说明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061098" y="5002619"/>
              <a:ext cx="1903228" cy="535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设计评价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082363" y="5824871"/>
              <a:ext cx="1860698" cy="80807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物理</a:t>
              </a:r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设计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12" name="直接箭头连接符 11"/>
            <p:cNvCxnSpPr>
              <a:stCxn id="5" idx="4"/>
              <a:endCxn id="6" idx="0"/>
            </p:cNvCxnSpPr>
            <p:nvPr/>
          </p:nvCxnSpPr>
          <p:spPr>
            <a:xfrm>
              <a:off x="6012712" y="2858387"/>
              <a:ext cx="0" cy="287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>
              <a:off x="5390708" y="3680641"/>
              <a:ext cx="1" cy="3827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6546111" y="3680641"/>
              <a:ext cx="0" cy="3827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endCxn id="9" idx="1"/>
            </p:cNvCxnSpPr>
            <p:nvPr/>
          </p:nvCxnSpPr>
          <p:spPr>
            <a:xfrm>
              <a:off x="4540102" y="5270205"/>
              <a:ext cx="5209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6964326" y="5270204"/>
              <a:ext cx="53517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540102" y="4598580"/>
              <a:ext cx="0" cy="6716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499497" y="4598579"/>
              <a:ext cx="0" cy="6716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5989675" y="5537789"/>
              <a:ext cx="0" cy="287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6295911" y="2438168"/>
            <a:ext cx="54085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逻辑结构设计的步骤： </a:t>
            </a:r>
            <a:endParaRPr lang="en-US" altLang="zh-CN" sz="2000" dirty="0" smtClean="0"/>
          </a:p>
          <a:p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zh-CN" altLang="en-US" sz="2000" dirty="0">
                <a:solidFill>
                  <a:srgbClr val="FF0000"/>
                </a:solidFill>
              </a:rPr>
              <a:t>模型转换</a:t>
            </a:r>
            <a:r>
              <a:rPr lang="zh-CN" altLang="en-US" sz="2000" dirty="0"/>
              <a:t>是指将概念模型等价地转换为特定</a:t>
            </a:r>
            <a:r>
              <a:rPr lang="en-US" altLang="zh-CN" sz="2000" dirty="0"/>
              <a:t>DBMS</a:t>
            </a:r>
            <a:r>
              <a:rPr lang="zh-CN" altLang="en-US" sz="2000" dirty="0"/>
              <a:t>支持的关系模型、网状模型或层次模型表示。 </a:t>
            </a:r>
            <a:br>
              <a:rPr lang="zh-CN" altLang="en-US" sz="2000" dirty="0"/>
            </a:b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zh-CN" altLang="en-US" sz="2000" dirty="0">
                <a:solidFill>
                  <a:srgbClr val="FF0000"/>
                </a:solidFill>
              </a:rPr>
              <a:t>子模式设计</a:t>
            </a:r>
            <a:r>
              <a:rPr lang="zh-CN" altLang="en-US" sz="2000" dirty="0"/>
              <a:t>的目标是抽取或导出模式的子集，以构造不同用户使用的局部数据逻辑结构。 </a:t>
            </a:r>
            <a:br>
              <a:rPr lang="zh-CN" altLang="en-US" sz="2000" dirty="0"/>
            </a:b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zh-CN" altLang="en-US" sz="2000" dirty="0">
                <a:solidFill>
                  <a:srgbClr val="FF0000"/>
                </a:solidFill>
              </a:rPr>
              <a:t>编制应用程序设计说明</a:t>
            </a:r>
            <a:r>
              <a:rPr lang="zh-CN" altLang="en-US" sz="2000" dirty="0"/>
              <a:t>的目的是为可实际运行的应用程序设计提供依据与指导，并作为设计评价的基础。 </a:t>
            </a:r>
            <a:br>
              <a:rPr lang="zh-CN" altLang="en-US" sz="2000" dirty="0"/>
            </a:br>
            <a:r>
              <a:rPr lang="en-US" altLang="zh-CN" sz="2000" dirty="0"/>
              <a:t>4</a:t>
            </a:r>
            <a:r>
              <a:rPr lang="zh-CN" altLang="en-US" sz="2000" dirty="0"/>
              <a:t>）</a:t>
            </a:r>
            <a:r>
              <a:rPr lang="zh-CN" altLang="en-US" sz="2000" dirty="0">
                <a:solidFill>
                  <a:srgbClr val="FF0000"/>
                </a:solidFill>
              </a:rPr>
              <a:t>设计评价的任务</a:t>
            </a:r>
            <a:r>
              <a:rPr lang="zh-CN" altLang="en-US" sz="2000" dirty="0"/>
              <a:t>是分析并检验模式及子模式的正确性与合理性</a:t>
            </a:r>
            <a:endParaRPr lang="zh-CN" altLang="en-US" sz="2000" dirty="0">
              <a:effectLst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5" idx="1"/>
            <a:endCxn id="20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0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0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6115" y="17415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逻辑结构设计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物理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设计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894861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具体任务主要是确定数据库在存储设备上的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存储结构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存取方法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DBMS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的不同还可能包括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建立索引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聚集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，以及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物理块大小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缓冲区个数和大小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数据压缩的选择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物理设计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253431" y="1725954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数据库系统概述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253431" y="3777626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数据库设计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1253431" y="2757562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关系数据库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253431" y="4797689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与关系数据库基本操作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74316" y="435018"/>
            <a:ext cx="2218344" cy="77642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课程章节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371235" y="1725954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数据库编程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371235" y="3777626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数据库应用设计与开发实例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6371235" y="2757562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数据库安全与保护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6371235" y="4797689"/>
            <a:ext cx="4554500" cy="87037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数据管理技术的发展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物理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设计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894861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具体任务主要是确定数据库在存储设备上的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及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因</a:t>
            </a: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DBMS</a:t>
            </a: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的不同还可能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包括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和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，以及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 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     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、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           ）</a:t>
            </a:r>
            <a:r>
              <a:rPr lang="zh-CN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等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204841" y="2349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115" y="17415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物理设计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物理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设计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894861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具体任务主要是确定数据库在存储设备上的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      ）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        ）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DBMS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的不同还可能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包括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      ）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   ）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，以及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          ）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              ）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             ）</a:t>
            </a:r>
            <a:r>
              <a:rPr lang="zh-CN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204841" y="2349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87845" y="302697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存储结构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00348" y="302697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存储方法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90850" y="354119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建立索引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6955" y="35411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聚集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71117" y="3583239"/>
            <a:ext cx="17976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物理块大小 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8" y="4139498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缓冲区个数和大小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8754" y="4139497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数据压缩的选择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25" idx="1"/>
            <a:endCxn id="2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115" y="174153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3.2.4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物理设计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数据库实施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3002048" y="2808558"/>
            <a:ext cx="2169264" cy="2169264"/>
          </a:xfrm>
          <a:custGeom>
            <a:avLst/>
            <a:gdLst>
              <a:gd name="connsiteX0" fmla="*/ 0 w 2169264"/>
              <a:gd name="connsiteY0" fmla="*/ 1084632 h 2169264"/>
              <a:gd name="connsiteX1" fmla="*/ 1084632 w 2169264"/>
              <a:gd name="connsiteY1" fmla="*/ 0 h 2169264"/>
              <a:gd name="connsiteX2" fmla="*/ 2169264 w 2169264"/>
              <a:gd name="connsiteY2" fmla="*/ 1084632 h 2169264"/>
              <a:gd name="connsiteX3" fmla="*/ 1084632 w 2169264"/>
              <a:gd name="connsiteY3" fmla="*/ 2169264 h 2169264"/>
              <a:gd name="connsiteX4" fmla="*/ 0 w 2169264"/>
              <a:gd name="connsiteY4" fmla="*/ 1084632 h 21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264" h="2169264">
                <a:moveTo>
                  <a:pt x="0" y="1084632"/>
                </a:moveTo>
                <a:cubicBezTo>
                  <a:pt x="0" y="485606"/>
                  <a:pt x="485606" y="0"/>
                  <a:pt x="1084632" y="0"/>
                </a:cubicBezTo>
                <a:cubicBezTo>
                  <a:pt x="1683658" y="0"/>
                  <a:pt x="2169264" y="485606"/>
                  <a:pt x="2169264" y="1084632"/>
                </a:cubicBezTo>
                <a:cubicBezTo>
                  <a:pt x="2169264" y="1683658"/>
                  <a:pt x="1683658" y="2169264"/>
                  <a:pt x="1084632" y="2169264"/>
                </a:cubicBezTo>
                <a:cubicBezTo>
                  <a:pt x="485606" y="2169264"/>
                  <a:pt x="0" y="1683658"/>
                  <a:pt x="0" y="10846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7063" tIns="348161" rIns="437063" bIns="34816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加载数据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140620" y="5261221"/>
            <a:ext cx="475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收集、分类、整理、校验、输入等</a:t>
            </a:r>
          </a:p>
        </p:txBody>
      </p: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数据库实施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数据库实施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3002048" y="2808558"/>
            <a:ext cx="2169264" cy="2169264"/>
          </a:xfrm>
          <a:custGeom>
            <a:avLst/>
            <a:gdLst>
              <a:gd name="connsiteX0" fmla="*/ 0 w 2169264"/>
              <a:gd name="connsiteY0" fmla="*/ 1084632 h 2169264"/>
              <a:gd name="connsiteX1" fmla="*/ 1084632 w 2169264"/>
              <a:gd name="connsiteY1" fmla="*/ 0 h 2169264"/>
              <a:gd name="connsiteX2" fmla="*/ 2169264 w 2169264"/>
              <a:gd name="connsiteY2" fmla="*/ 1084632 h 2169264"/>
              <a:gd name="connsiteX3" fmla="*/ 1084632 w 2169264"/>
              <a:gd name="connsiteY3" fmla="*/ 2169264 h 2169264"/>
              <a:gd name="connsiteX4" fmla="*/ 0 w 2169264"/>
              <a:gd name="connsiteY4" fmla="*/ 1084632 h 21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264" h="2169264">
                <a:moveTo>
                  <a:pt x="0" y="1084632"/>
                </a:moveTo>
                <a:cubicBezTo>
                  <a:pt x="0" y="485606"/>
                  <a:pt x="485606" y="0"/>
                  <a:pt x="1084632" y="0"/>
                </a:cubicBezTo>
                <a:cubicBezTo>
                  <a:pt x="1683658" y="0"/>
                  <a:pt x="2169264" y="485606"/>
                  <a:pt x="2169264" y="1084632"/>
                </a:cubicBezTo>
                <a:cubicBezTo>
                  <a:pt x="2169264" y="1683658"/>
                  <a:pt x="1683658" y="2169264"/>
                  <a:pt x="1084632" y="2169264"/>
                </a:cubicBezTo>
                <a:cubicBezTo>
                  <a:pt x="485606" y="2169264"/>
                  <a:pt x="0" y="1683658"/>
                  <a:pt x="0" y="10846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7063" tIns="348161" rIns="437063" bIns="34816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加载数据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4737460" y="2808558"/>
            <a:ext cx="2169264" cy="2169264"/>
          </a:xfrm>
          <a:custGeom>
            <a:avLst/>
            <a:gdLst>
              <a:gd name="connsiteX0" fmla="*/ 0 w 2169264"/>
              <a:gd name="connsiteY0" fmla="*/ 1084632 h 2169264"/>
              <a:gd name="connsiteX1" fmla="*/ 1084632 w 2169264"/>
              <a:gd name="connsiteY1" fmla="*/ 0 h 2169264"/>
              <a:gd name="connsiteX2" fmla="*/ 2169264 w 2169264"/>
              <a:gd name="connsiteY2" fmla="*/ 1084632 h 2169264"/>
              <a:gd name="connsiteX3" fmla="*/ 1084632 w 2169264"/>
              <a:gd name="connsiteY3" fmla="*/ 2169264 h 2169264"/>
              <a:gd name="connsiteX4" fmla="*/ 0 w 2169264"/>
              <a:gd name="connsiteY4" fmla="*/ 1084632 h 21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264" h="2169264">
                <a:moveTo>
                  <a:pt x="0" y="1084632"/>
                </a:moveTo>
                <a:cubicBezTo>
                  <a:pt x="0" y="485606"/>
                  <a:pt x="485606" y="0"/>
                  <a:pt x="1084632" y="0"/>
                </a:cubicBezTo>
                <a:cubicBezTo>
                  <a:pt x="1683658" y="0"/>
                  <a:pt x="2169264" y="485606"/>
                  <a:pt x="2169264" y="1084632"/>
                </a:cubicBezTo>
                <a:cubicBezTo>
                  <a:pt x="2169264" y="1683658"/>
                  <a:pt x="1683658" y="2169264"/>
                  <a:pt x="1084632" y="2169264"/>
                </a:cubicBezTo>
                <a:cubicBezTo>
                  <a:pt x="485606" y="2169264"/>
                  <a:pt x="0" y="1683658"/>
                  <a:pt x="0" y="10846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7063" tIns="348161" rIns="437063" bIns="34816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应用程序设计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数据库实施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数据库实施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3002048" y="2808558"/>
            <a:ext cx="2169264" cy="2169264"/>
          </a:xfrm>
          <a:custGeom>
            <a:avLst/>
            <a:gdLst>
              <a:gd name="connsiteX0" fmla="*/ 0 w 2169264"/>
              <a:gd name="connsiteY0" fmla="*/ 1084632 h 2169264"/>
              <a:gd name="connsiteX1" fmla="*/ 1084632 w 2169264"/>
              <a:gd name="connsiteY1" fmla="*/ 0 h 2169264"/>
              <a:gd name="connsiteX2" fmla="*/ 2169264 w 2169264"/>
              <a:gd name="connsiteY2" fmla="*/ 1084632 h 2169264"/>
              <a:gd name="connsiteX3" fmla="*/ 1084632 w 2169264"/>
              <a:gd name="connsiteY3" fmla="*/ 2169264 h 2169264"/>
              <a:gd name="connsiteX4" fmla="*/ 0 w 2169264"/>
              <a:gd name="connsiteY4" fmla="*/ 1084632 h 21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264" h="2169264">
                <a:moveTo>
                  <a:pt x="0" y="1084632"/>
                </a:moveTo>
                <a:cubicBezTo>
                  <a:pt x="0" y="485606"/>
                  <a:pt x="485606" y="0"/>
                  <a:pt x="1084632" y="0"/>
                </a:cubicBezTo>
                <a:cubicBezTo>
                  <a:pt x="1683658" y="0"/>
                  <a:pt x="2169264" y="485606"/>
                  <a:pt x="2169264" y="1084632"/>
                </a:cubicBezTo>
                <a:cubicBezTo>
                  <a:pt x="2169264" y="1683658"/>
                  <a:pt x="1683658" y="2169264"/>
                  <a:pt x="1084632" y="2169264"/>
                </a:cubicBezTo>
                <a:cubicBezTo>
                  <a:pt x="485606" y="2169264"/>
                  <a:pt x="0" y="1683658"/>
                  <a:pt x="0" y="10846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7063" tIns="348161" rIns="437063" bIns="34816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加载数据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4737460" y="2808558"/>
            <a:ext cx="2169264" cy="2169264"/>
          </a:xfrm>
          <a:custGeom>
            <a:avLst/>
            <a:gdLst>
              <a:gd name="connsiteX0" fmla="*/ 0 w 2169264"/>
              <a:gd name="connsiteY0" fmla="*/ 1084632 h 2169264"/>
              <a:gd name="connsiteX1" fmla="*/ 1084632 w 2169264"/>
              <a:gd name="connsiteY1" fmla="*/ 0 h 2169264"/>
              <a:gd name="connsiteX2" fmla="*/ 2169264 w 2169264"/>
              <a:gd name="connsiteY2" fmla="*/ 1084632 h 2169264"/>
              <a:gd name="connsiteX3" fmla="*/ 1084632 w 2169264"/>
              <a:gd name="connsiteY3" fmla="*/ 2169264 h 2169264"/>
              <a:gd name="connsiteX4" fmla="*/ 0 w 2169264"/>
              <a:gd name="connsiteY4" fmla="*/ 1084632 h 21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264" h="2169264">
                <a:moveTo>
                  <a:pt x="0" y="1084632"/>
                </a:moveTo>
                <a:cubicBezTo>
                  <a:pt x="0" y="485606"/>
                  <a:pt x="485606" y="0"/>
                  <a:pt x="1084632" y="0"/>
                </a:cubicBezTo>
                <a:cubicBezTo>
                  <a:pt x="1683658" y="0"/>
                  <a:pt x="2169264" y="485606"/>
                  <a:pt x="2169264" y="1084632"/>
                </a:cubicBezTo>
                <a:cubicBezTo>
                  <a:pt x="2169264" y="1683658"/>
                  <a:pt x="1683658" y="2169264"/>
                  <a:pt x="1084632" y="2169264"/>
                </a:cubicBezTo>
                <a:cubicBezTo>
                  <a:pt x="485606" y="2169264"/>
                  <a:pt x="0" y="1683658"/>
                  <a:pt x="0" y="10846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7063" tIns="348161" rIns="437063" bIns="34816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应用程序设计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6472871" y="2808558"/>
            <a:ext cx="2169264" cy="2169264"/>
          </a:xfrm>
          <a:custGeom>
            <a:avLst/>
            <a:gdLst>
              <a:gd name="connsiteX0" fmla="*/ 0 w 2169264"/>
              <a:gd name="connsiteY0" fmla="*/ 1084632 h 2169264"/>
              <a:gd name="connsiteX1" fmla="*/ 1084632 w 2169264"/>
              <a:gd name="connsiteY1" fmla="*/ 0 h 2169264"/>
              <a:gd name="connsiteX2" fmla="*/ 2169264 w 2169264"/>
              <a:gd name="connsiteY2" fmla="*/ 1084632 h 2169264"/>
              <a:gd name="connsiteX3" fmla="*/ 1084632 w 2169264"/>
              <a:gd name="connsiteY3" fmla="*/ 2169264 h 2169264"/>
              <a:gd name="connsiteX4" fmla="*/ 0 w 2169264"/>
              <a:gd name="connsiteY4" fmla="*/ 1084632 h 21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264" h="2169264">
                <a:moveTo>
                  <a:pt x="0" y="1084632"/>
                </a:moveTo>
                <a:cubicBezTo>
                  <a:pt x="0" y="485606"/>
                  <a:pt x="485606" y="0"/>
                  <a:pt x="1084632" y="0"/>
                </a:cubicBezTo>
                <a:cubicBezTo>
                  <a:pt x="1683658" y="0"/>
                  <a:pt x="2169264" y="485606"/>
                  <a:pt x="2169264" y="1084632"/>
                </a:cubicBezTo>
                <a:cubicBezTo>
                  <a:pt x="2169264" y="1683658"/>
                  <a:pt x="1683658" y="2169264"/>
                  <a:pt x="1084632" y="2169264"/>
                </a:cubicBezTo>
                <a:cubicBezTo>
                  <a:pt x="485606" y="2169264"/>
                  <a:pt x="0" y="1683658"/>
                  <a:pt x="0" y="10846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7063" tIns="348161" rIns="437063" bIns="34816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数据库试运行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145890" y="5198156"/>
            <a:ext cx="6583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有利于工作人员掌握并熟悉系统；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有利于正式运行时避免人为的操作不当等损害。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115" y="1741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3.2.5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数据库实施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数据库运行与维护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5181" y="4934232"/>
            <a:ext cx="3869638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系统维护中最困难的工作是</a:t>
            </a:r>
            <a:r>
              <a:rPr lang="zh-CN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数据库重组与重构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55788" y="2068489"/>
            <a:ext cx="7012104" cy="4042134"/>
            <a:chOff x="2773909" y="2351685"/>
            <a:chExt cx="7012104" cy="4042134"/>
          </a:xfrm>
        </p:grpSpPr>
        <p:sp>
          <p:nvSpPr>
            <p:cNvPr id="7" name="矩形 6"/>
            <p:cNvSpPr/>
            <p:nvPr/>
          </p:nvSpPr>
          <p:spPr>
            <a:xfrm>
              <a:off x="5066998" y="2351685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需求分析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773909" y="3431836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结构设计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328188" y="3431836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行为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设计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988106" y="4555307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数据库实施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988105" y="5681437"/>
              <a:ext cx="2457825" cy="7123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数据库运行与维护</a:t>
              </a:r>
              <a:endParaRPr lang="zh-CN" altLang="en-US" sz="20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12" name="直接箭头连接符 11"/>
            <p:cNvCxnSpPr>
              <a:stCxn id="7" idx="2"/>
              <a:endCxn id="8" idx="0"/>
            </p:cNvCxnSpPr>
            <p:nvPr/>
          </p:nvCxnSpPr>
          <p:spPr>
            <a:xfrm flipH="1">
              <a:off x="4002822" y="3064067"/>
              <a:ext cx="2293089" cy="3677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2"/>
              <a:endCxn id="9" idx="0"/>
            </p:cNvCxnSpPr>
            <p:nvPr/>
          </p:nvCxnSpPr>
          <p:spPr>
            <a:xfrm>
              <a:off x="6295911" y="3064067"/>
              <a:ext cx="2261190" cy="3677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8" idx="2"/>
            </p:cNvCxnSpPr>
            <p:nvPr/>
          </p:nvCxnSpPr>
          <p:spPr>
            <a:xfrm>
              <a:off x="4002822" y="4144218"/>
              <a:ext cx="1851253" cy="3836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9" idx="2"/>
            </p:cNvCxnSpPr>
            <p:nvPr/>
          </p:nvCxnSpPr>
          <p:spPr>
            <a:xfrm flipH="1">
              <a:off x="6683415" y="4144218"/>
              <a:ext cx="1873686" cy="3757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2"/>
              <a:endCxn id="11" idx="0"/>
            </p:cNvCxnSpPr>
            <p:nvPr/>
          </p:nvCxnSpPr>
          <p:spPr>
            <a:xfrm flipH="1">
              <a:off x="6217018" y="5267689"/>
              <a:ext cx="1" cy="413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18" name="矩形 17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4" name="爆炸形 1 23"/>
          <p:cNvSpPr/>
          <p:nvPr/>
        </p:nvSpPr>
        <p:spPr>
          <a:xfrm>
            <a:off x="7305181" y="2265571"/>
            <a:ext cx="4156350" cy="2326536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保证数据库的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正常运行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29" idx="1"/>
            <a:endCxn id="2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1" idx="1"/>
            <a:endCxn id="2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115" y="17415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3.2.6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六、数据库运行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维护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数据库物理设计完成后，进入（  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）阶段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数据库物理设计完成后，进入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数据库实施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阶段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物理设计的具体任务主要是确定数据库在存储设备上的存储结构及（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物理设计的具体任务主要是确定数据库在存储设备上的存储结构及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存取方法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章：数据库设计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物理设计的内容因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DBMS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的不同还可能包括建立索引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和（      ），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以及物理块大小、数据压缩等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物理设计的内容因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DBMS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的不同还可能包括建立索引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和（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以及物理块大小、数据压缩等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、下表是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数据元素表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数据分类表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任务分类表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数据操作特征表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31926" y="2126805"/>
          <a:ext cx="9880560" cy="673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840"/>
                <a:gridCol w="1097840"/>
                <a:gridCol w="1097840"/>
                <a:gridCol w="1097840"/>
                <a:gridCol w="1097840"/>
                <a:gridCol w="1097840"/>
                <a:gridCol w="1097840"/>
                <a:gridCol w="1097840"/>
                <a:gridCol w="1097840"/>
              </a:tblGrid>
              <a:tr h="67319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</a:t>
                      </a:r>
                      <a:r>
                        <a:rPr lang="en-US" altLang="zh-CN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ID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数据名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用途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主人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用户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来源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去向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存档时间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数据量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、下表是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数据元素表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数据分类表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任务分类表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数据操作特征表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31926" y="2126805"/>
          <a:ext cx="9880560" cy="673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840"/>
                <a:gridCol w="1097840"/>
                <a:gridCol w="1097840"/>
                <a:gridCol w="1097840"/>
                <a:gridCol w="1097840"/>
                <a:gridCol w="1097840"/>
                <a:gridCol w="1097840"/>
                <a:gridCol w="1097840"/>
                <a:gridCol w="1097840"/>
              </a:tblGrid>
              <a:tr h="67319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</a:t>
                      </a:r>
                      <a:r>
                        <a:rPr lang="en-US" altLang="zh-CN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ID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数据名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用途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主人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用户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来源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去向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存档时间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数据量</a:t>
                      </a:r>
                      <a:endParaRPr lang="zh-CN" altLang="en-US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、数据的（   ）是指不施加应用操作于其上时数据的原始状况，这可通过数据分类表和数据元素表进行说明。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、数据的（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静态结构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）是指不施加应用操作于其上时数据的原始状况，这可通过数据分类表和数据元素表进行说明。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77" y="1662409"/>
            <a:ext cx="77628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关系数据库设计过程与各级模式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04571" y="2198376"/>
            <a:ext cx="6345755" cy="4259123"/>
            <a:chOff x="2851408" y="2120411"/>
            <a:chExt cx="6345755" cy="4259123"/>
          </a:xfrm>
        </p:grpSpPr>
        <p:pic>
          <p:nvPicPr>
            <p:cNvPr id="5" name="图片 4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408" y="2120411"/>
              <a:ext cx="6345755" cy="425912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614530" y="5932967"/>
              <a:ext cx="861237" cy="446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9" name="矩形 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8" name="椭圆形标注 7"/>
          <p:cNvSpPr/>
          <p:nvPr/>
        </p:nvSpPr>
        <p:spPr>
          <a:xfrm>
            <a:off x="3679035" y="2198376"/>
            <a:ext cx="1472904" cy="708851"/>
          </a:xfrm>
          <a:prstGeom prst="wedgeEllipseCallout">
            <a:avLst>
              <a:gd name="adj1" fmla="val 23741"/>
              <a:gd name="adj2" fmla="val 10639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E-R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图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7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7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7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6115" y="174153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关系数据库设计过程与各级模式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概念模型的表示方法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填空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+15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分大题）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图的表示方法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7" name="矩形 16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25" idx="1"/>
            <a:endCxn id="2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86576" y="2485069"/>
            <a:ext cx="2809980" cy="2608521"/>
            <a:chOff x="8069328" y="2849528"/>
            <a:chExt cx="2809980" cy="2608521"/>
          </a:xfrm>
        </p:grpSpPr>
        <p:sp>
          <p:nvSpPr>
            <p:cNvPr id="29" name="矩形 28"/>
            <p:cNvSpPr/>
            <p:nvPr/>
          </p:nvSpPr>
          <p:spPr>
            <a:xfrm>
              <a:off x="8069328" y="2849528"/>
              <a:ext cx="903768" cy="5316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233586" y="2884509"/>
              <a:ext cx="164572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实体型</a:t>
              </a:r>
              <a:endPara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069328" y="3910206"/>
              <a:ext cx="903768" cy="5316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233586" y="3945187"/>
              <a:ext cx="164572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属性</a:t>
              </a:r>
            </a:p>
          </p:txBody>
        </p:sp>
        <p:sp>
          <p:nvSpPr>
            <p:cNvPr id="33" name="流程图: 决策 32"/>
            <p:cNvSpPr/>
            <p:nvPr/>
          </p:nvSpPr>
          <p:spPr>
            <a:xfrm>
              <a:off x="8069328" y="4926421"/>
              <a:ext cx="903768" cy="531628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33586" y="4961402"/>
              <a:ext cx="164572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联系</a:t>
              </a:r>
              <a:endPara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76115" y="174153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3.3.2.1 E-R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图的表示方法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图的表示方法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00847" y="3071036"/>
            <a:ext cx="1998921" cy="3021421"/>
            <a:chOff x="5000847" y="3071036"/>
            <a:chExt cx="1998921" cy="3021421"/>
          </a:xfrm>
        </p:grpSpPr>
        <p:sp>
          <p:nvSpPr>
            <p:cNvPr id="6" name="矩形 5"/>
            <p:cNvSpPr/>
            <p:nvPr/>
          </p:nvSpPr>
          <p:spPr>
            <a:xfrm>
              <a:off x="5000847" y="5481084"/>
              <a:ext cx="1998921" cy="6113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系主任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5000847" y="4231760"/>
              <a:ext cx="1998921" cy="705292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隶属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000847" y="3071036"/>
              <a:ext cx="1998921" cy="6113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系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10" name="直接连接符 9"/>
            <p:cNvCxnSpPr>
              <a:stCxn id="8" idx="2"/>
              <a:endCxn id="7" idx="0"/>
            </p:cNvCxnSpPr>
            <p:nvPr/>
          </p:nvCxnSpPr>
          <p:spPr>
            <a:xfrm>
              <a:off x="6000308" y="3682409"/>
              <a:ext cx="0" cy="549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00308" y="4937052"/>
              <a:ext cx="0" cy="549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27179" y="3810385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27179" y="5080974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5025" y="3004080"/>
            <a:ext cx="210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联系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7" name="矩形 16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25" idx="1"/>
            <a:endCxn id="2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642314" y="1998779"/>
            <a:ext cx="1466" cy="3226906"/>
          </a:xfrm>
          <a:prstGeom prst="line">
            <a:avLst/>
          </a:prstGeom>
          <a:solidFill>
            <a:srgbClr val="B680DA"/>
          </a:solidFill>
          <a:ln w="6350">
            <a:solidFill>
              <a:srgbClr val="A50021"/>
            </a:solidFill>
            <a:miter lim="800000"/>
          </a:ln>
        </p:spPr>
        <p:txBody>
          <a:bodyPr>
            <a:normAutofit fontScale="25000" lnSpcReduction="20000"/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73452" y="2381912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数据库设计概述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73452" y="3318016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数据库设计的基本步骤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 数据库设计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484526" y="4254120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关系数据库设计方法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pitchFamily="34" charset="0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图的表示方法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00847" y="3071036"/>
            <a:ext cx="1998921" cy="3021421"/>
            <a:chOff x="5000847" y="3071036"/>
            <a:chExt cx="1998921" cy="3021421"/>
          </a:xfrm>
        </p:grpSpPr>
        <p:sp>
          <p:nvSpPr>
            <p:cNvPr id="6" name="矩形 5"/>
            <p:cNvSpPr/>
            <p:nvPr/>
          </p:nvSpPr>
          <p:spPr>
            <a:xfrm>
              <a:off x="5000847" y="5481084"/>
              <a:ext cx="1998921" cy="6113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学生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5000847" y="4231760"/>
              <a:ext cx="1998921" cy="705292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包含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000847" y="3071036"/>
              <a:ext cx="1998921" cy="6113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班级</a:t>
              </a:r>
            </a:p>
          </p:txBody>
        </p:sp>
        <p:cxnSp>
          <p:nvCxnSpPr>
            <p:cNvPr id="10" name="直接连接符 9"/>
            <p:cNvCxnSpPr>
              <a:stCxn id="8" idx="2"/>
              <a:endCxn id="7" idx="0"/>
            </p:cNvCxnSpPr>
            <p:nvPr/>
          </p:nvCxnSpPr>
          <p:spPr>
            <a:xfrm>
              <a:off x="6000308" y="3682409"/>
              <a:ext cx="0" cy="549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00308" y="4937052"/>
              <a:ext cx="0" cy="549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27179" y="3810385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27179" y="5080974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5025" y="3004080"/>
            <a:ext cx="210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1</a:t>
            </a:r>
            <a:r>
              <a:rPr lang="zh-CN" altLang="en-US" sz="2400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N</a:t>
            </a:r>
            <a:r>
              <a:rPr lang="zh-CN" altLang="en-US" sz="2400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联系</a:t>
            </a:r>
            <a:endParaRPr lang="zh-CN" altLang="en-US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22" name="矩形 21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8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9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图的表示方法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00847" y="3071036"/>
            <a:ext cx="1998921" cy="3021421"/>
            <a:chOff x="5000847" y="3071036"/>
            <a:chExt cx="1998921" cy="3021421"/>
          </a:xfrm>
        </p:grpSpPr>
        <p:sp>
          <p:nvSpPr>
            <p:cNvPr id="6" name="矩形 5"/>
            <p:cNvSpPr/>
            <p:nvPr/>
          </p:nvSpPr>
          <p:spPr>
            <a:xfrm>
              <a:off x="5000847" y="5481084"/>
              <a:ext cx="1998921" cy="6113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课程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5000847" y="4231760"/>
              <a:ext cx="1998921" cy="705292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选课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000847" y="3071036"/>
              <a:ext cx="1998921" cy="6113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学生</a:t>
              </a:r>
              <a:endPara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10" name="直接连接符 9"/>
            <p:cNvCxnSpPr>
              <a:stCxn id="8" idx="2"/>
              <a:endCxn id="7" idx="0"/>
            </p:cNvCxnSpPr>
            <p:nvPr/>
          </p:nvCxnSpPr>
          <p:spPr>
            <a:xfrm>
              <a:off x="6000308" y="3682409"/>
              <a:ext cx="0" cy="549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00308" y="4937052"/>
              <a:ext cx="0" cy="549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27179" y="3810385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dirty="0"/>
                <a:t>M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27179" y="5080974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5025" y="3004080"/>
            <a:ext cx="210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联系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22" name="矩形 21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肘形连接符 19"/>
          <p:cNvCxnSpPr>
            <a:stCxn id="28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9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图的表示方法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5024" y="3004080"/>
            <a:ext cx="452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三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个实体之间的一对多联系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3134" y="5455582"/>
            <a:ext cx="1998921" cy="611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教师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6136120" y="4301951"/>
            <a:ext cx="1998921" cy="705292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讲授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36120" y="3141227"/>
            <a:ext cx="1998921" cy="611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课程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10" name="直接连接符 9"/>
          <p:cNvCxnSpPr>
            <a:stCxn id="8" idx="2"/>
            <a:endCxn id="7" idx="0"/>
          </p:cNvCxnSpPr>
          <p:nvPr/>
        </p:nvCxnSpPr>
        <p:spPr>
          <a:xfrm>
            <a:off x="7135581" y="3752600"/>
            <a:ext cx="0" cy="549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6" idx="0"/>
          </p:cNvCxnSpPr>
          <p:nvPr/>
        </p:nvCxnSpPr>
        <p:spPr>
          <a:xfrm flipH="1">
            <a:off x="5572595" y="4654597"/>
            <a:ext cx="554027" cy="800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83622" y="3880576"/>
            <a:ext cx="67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5801" y="4807188"/>
            <a:ext cx="67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13283" y="5455582"/>
            <a:ext cx="1998921" cy="611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参考书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17" name="直接连接符 16"/>
          <p:cNvCxnSpPr>
            <a:stCxn id="16" idx="0"/>
            <a:endCxn id="7" idx="3"/>
          </p:cNvCxnSpPr>
          <p:nvPr/>
        </p:nvCxnSpPr>
        <p:spPr>
          <a:xfrm flipH="1" flipV="1">
            <a:off x="8135041" y="4654597"/>
            <a:ext cx="577703" cy="800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59088" y="4807188"/>
            <a:ext cx="67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M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23" name="矩形 22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肘形连接符 26"/>
          <p:cNvCxnSpPr>
            <a:stCxn id="30" idx="1"/>
            <a:endCxn id="2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1" idx="1"/>
            <a:endCxn id="2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32" idx="1"/>
            <a:endCxn id="2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13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图的表示方法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5024" y="3004080"/>
            <a:ext cx="452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三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个实体之间的多对多联系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3134" y="5455582"/>
            <a:ext cx="1998921" cy="611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项目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6136120" y="4301951"/>
            <a:ext cx="1998921" cy="705292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供应</a:t>
            </a:r>
          </a:p>
        </p:txBody>
      </p:sp>
      <p:sp>
        <p:nvSpPr>
          <p:cNvPr id="8" name="矩形 7"/>
          <p:cNvSpPr/>
          <p:nvPr/>
        </p:nvSpPr>
        <p:spPr>
          <a:xfrm>
            <a:off x="6136120" y="3141227"/>
            <a:ext cx="1998921" cy="611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供应商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10" name="直接连接符 9"/>
          <p:cNvCxnSpPr>
            <a:stCxn id="8" idx="2"/>
            <a:endCxn id="7" idx="0"/>
          </p:cNvCxnSpPr>
          <p:nvPr/>
        </p:nvCxnSpPr>
        <p:spPr>
          <a:xfrm>
            <a:off x="7135581" y="3752600"/>
            <a:ext cx="0" cy="549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6" idx="0"/>
          </p:cNvCxnSpPr>
          <p:nvPr/>
        </p:nvCxnSpPr>
        <p:spPr>
          <a:xfrm flipH="1">
            <a:off x="5572595" y="4654597"/>
            <a:ext cx="554027" cy="800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62452" y="3880576"/>
            <a:ext cx="67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35801" y="4807188"/>
            <a:ext cx="67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13283" y="5455582"/>
            <a:ext cx="1998921" cy="611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零件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17" name="直接连接符 16"/>
          <p:cNvCxnSpPr>
            <a:stCxn id="16" idx="0"/>
            <a:endCxn id="7" idx="3"/>
          </p:cNvCxnSpPr>
          <p:nvPr/>
        </p:nvCxnSpPr>
        <p:spPr>
          <a:xfrm flipH="1" flipV="1">
            <a:off x="8135041" y="4654597"/>
            <a:ext cx="577703" cy="800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59088" y="4807188"/>
            <a:ext cx="67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9" name="矩形 1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肘形连接符 24"/>
          <p:cNvCxnSpPr>
            <a:stCxn id="28" idx="1"/>
            <a:endCxn id="2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9" idx="1"/>
            <a:endCxn id="2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13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图的表示方法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5489850" y="4673205"/>
            <a:ext cx="1998921" cy="705292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领导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89850" y="3491215"/>
            <a:ext cx="1998921" cy="611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职工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24" name="矩形 23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8" idx="1"/>
            <a:endCxn id="17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9" idx="1"/>
            <a:endCxn id="17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30" idx="1"/>
            <a:endCxn id="17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图的表示方法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5024" y="3004080"/>
            <a:ext cx="452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单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个实体型内的一对多联系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5489850" y="4673205"/>
            <a:ext cx="1998921" cy="705292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领导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89850" y="3491215"/>
            <a:ext cx="1998921" cy="611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职工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32091" y="4110756"/>
            <a:ext cx="0" cy="7368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58963" y="4294362"/>
            <a:ext cx="67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/>
              <a:t>1 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7013828" y="4102588"/>
            <a:ext cx="0" cy="7368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35244" y="4300564"/>
            <a:ext cx="67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24" name="矩形 23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肘形连接符 17"/>
          <p:cNvCxnSpPr>
            <a:stCxn id="28" idx="1"/>
            <a:endCxn id="17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9" idx="1"/>
            <a:endCxn id="17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30" idx="1"/>
            <a:endCxn id="17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14401" y="2726180"/>
          <a:ext cx="10222814" cy="299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9" name="矩形 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局部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信息结构设计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14401" y="2726180"/>
          <a:ext cx="10222814" cy="299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5025" y="5363302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局部范围主要依据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需求分析报告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中标明的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用户视图范围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来确定 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9" name="矩形 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局部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信息结构设计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14401" y="2726180"/>
          <a:ext cx="10222814" cy="299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5025" y="5363302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局部范围主要依据（      ）中标明的（      ）来确定 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9" name="矩形 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14401" y="2726180"/>
          <a:ext cx="10222814" cy="299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5025" y="5363302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局部范围主要依据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需求分析报告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中标明的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用户视图范围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来确定 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往往与子模式范围相对应。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9" name="矩形 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77" y="1662409"/>
            <a:ext cx="77628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14401" y="2726180"/>
          <a:ext cx="10222814" cy="299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5025" y="5363302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数据分类表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是选择实体的直接依据。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实体选择的最大困难是如何区别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实体与属性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9" name="矩形 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14401" y="2726180"/>
          <a:ext cx="10222814" cy="299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5025" y="5363302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实体的存在依赖于其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关键字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的存在。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9" name="矩形 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14401" y="2726180"/>
          <a:ext cx="10222814" cy="299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44409" y="5363302"/>
            <a:ext cx="6692805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数据间的联系必须在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概念设计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时确定。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9" name="矩形 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14401" y="2726180"/>
          <a:ext cx="10222814" cy="299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44409" y="5363302"/>
            <a:ext cx="6692805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属性分为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标识属性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说明属性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9" name="矩形 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7791" y="4421628"/>
            <a:ext cx="60837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）用户组与用户之间是一对多联系，表示每个用户</a:t>
            </a:r>
            <a:endParaRPr lang="en-US" altLang="zh-CN" sz="2000" dirty="0" smtClean="0"/>
          </a:p>
          <a:p>
            <a:r>
              <a:rPr lang="zh-CN" altLang="en-US" sz="2000" dirty="0" smtClean="0"/>
              <a:t>属于一个用户组，一个用户组有多个用户，其联系的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名称定义为“属于”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0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7791" y="4421628"/>
            <a:ext cx="60837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）用户组与用户之间是一对多联系，表示每个用户</a:t>
            </a:r>
            <a:endParaRPr lang="en-US" altLang="zh-CN" sz="2000" dirty="0" smtClean="0"/>
          </a:p>
          <a:p>
            <a:r>
              <a:rPr lang="zh-CN" altLang="en-US" sz="2000" dirty="0" smtClean="0"/>
              <a:t>属于一个用户组，一个用户组有多个用户，其联系的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名称定义为“属于”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用户名</a:t>
            </a: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346732" y="458080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口令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45331" y="4614148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描述</a:t>
            </a:r>
          </a:p>
        </p:txBody>
      </p:sp>
      <p:sp>
        <p:nvSpPr>
          <p:cNvPr id="22" name="矩形 21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肘形连接符 22"/>
          <p:cNvCxnSpPr>
            <a:stCxn id="26" idx="1"/>
            <a:endCxn id="22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2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8" idx="1"/>
            <a:endCxn id="22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7791" y="4421628"/>
            <a:ext cx="60837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）用户组与用户之间是一对多联系，表示每个用户</a:t>
            </a:r>
            <a:endParaRPr lang="en-US" altLang="zh-CN" sz="2000" dirty="0" smtClean="0"/>
          </a:p>
          <a:p>
            <a:r>
              <a:rPr lang="zh-CN" altLang="en-US" sz="2000" dirty="0" smtClean="0"/>
              <a:t>属于一个用户组，一个用户组有多个用户，其联系的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名称定义为“属于”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用户名</a:t>
            </a: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346732" y="458080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口令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45331" y="4614148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描述</a:t>
            </a:r>
          </a:p>
        </p:txBody>
      </p:sp>
      <p:cxnSp>
        <p:nvCxnSpPr>
          <p:cNvPr id="7" name="直接连接符 6"/>
          <p:cNvCxnSpPr>
            <a:stCxn id="19" idx="4"/>
            <a:endCxn id="14" idx="0"/>
          </p:cNvCxnSpPr>
          <p:nvPr/>
        </p:nvCxnSpPr>
        <p:spPr>
          <a:xfrm>
            <a:off x="7901543" y="2916621"/>
            <a:ext cx="12747" cy="725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2" idx="4"/>
          </p:cNvCxnSpPr>
          <p:nvPr/>
        </p:nvCxnSpPr>
        <p:spPr>
          <a:xfrm>
            <a:off x="6676698" y="3170308"/>
            <a:ext cx="748861" cy="542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43" idx="6"/>
            <a:endCxn id="14" idx="1"/>
          </p:cNvCxnSpPr>
          <p:nvPr/>
        </p:nvCxnSpPr>
        <p:spPr>
          <a:xfrm flipV="1">
            <a:off x="7313319" y="3909848"/>
            <a:ext cx="112240" cy="118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53" idx="0"/>
            <a:endCxn id="14" idx="2"/>
          </p:cNvCxnSpPr>
          <p:nvPr/>
        </p:nvCxnSpPr>
        <p:spPr>
          <a:xfrm flipH="1" flipV="1">
            <a:off x="7914290" y="4177862"/>
            <a:ext cx="102477" cy="402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4" idx="4"/>
          </p:cNvCxnSpPr>
          <p:nvPr/>
        </p:nvCxnSpPr>
        <p:spPr>
          <a:xfrm>
            <a:off x="9556600" y="3069021"/>
            <a:ext cx="670034" cy="572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5" idx="4"/>
            <a:endCxn id="40" idx="0"/>
          </p:cNvCxnSpPr>
          <p:nvPr/>
        </p:nvCxnSpPr>
        <p:spPr>
          <a:xfrm flipH="1">
            <a:off x="10534062" y="2916620"/>
            <a:ext cx="603153" cy="725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56" idx="0"/>
            <a:endCxn id="40" idx="2"/>
          </p:cNvCxnSpPr>
          <p:nvPr/>
        </p:nvCxnSpPr>
        <p:spPr>
          <a:xfrm flipH="1" flipV="1">
            <a:off x="10534062" y="4177862"/>
            <a:ext cx="181304" cy="43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肘形连接符 30"/>
          <p:cNvCxnSpPr>
            <a:stCxn id="34" idx="1"/>
            <a:endCxn id="30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35" idx="1"/>
            <a:endCxn id="30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36" idx="1"/>
            <a:endCxn id="30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7791" y="4421628"/>
            <a:ext cx="60837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）用户组与用户之间是一对多联系，表示每个用户</a:t>
            </a:r>
            <a:endParaRPr lang="en-US" altLang="zh-CN" sz="2000" dirty="0" smtClean="0"/>
          </a:p>
          <a:p>
            <a:r>
              <a:rPr lang="zh-CN" altLang="en-US" sz="2000" dirty="0" smtClean="0"/>
              <a:t>属于一个用户组，一个用户组有多个用户，其联系的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名称定义为“属于”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用户名</a:t>
            </a: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346732" y="458080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口令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45331" y="4614148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描述</a:t>
            </a:r>
          </a:p>
        </p:txBody>
      </p:sp>
      <p:cxnSp>
        <p:nvCxnSpPr>
          <p:cNvPr id="7" name="直接连接符 6"/>
          <p:cNvCxnSpPr>
            <a:stCxn id="19" idx="4"/>
            <a:endCxn id="14" idx="0"/>
          </p:cNvCxnSpPr>
          <p:nvPr/>
        </p:nvCxnSpPr>
        <p:spPr>
          <a:xfrm>
            <a:off x="7901543" y="2916621"/>
            <a:ext cx="12747" cy="725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2" idx="4"/>
          </p:cNvCxnSpPr>
          <p:nvPr/>
        </p:nvCxnSpPr>
        <p:spPr>
          <a:xfrm>
            <a:off x="6676698" y="3170308"/>
            <a:ext cx="748861" cy="542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43" idx="6"/>
            <a:endCxn id="14" idx="1"/>
          </p:cNvCxnSpPr>
          <p:nvPr/>
        </p:nvCxnSpPr>
        <p:spPr>
          <a:xfrm flipV="1">
            <a:off x="7313319" y="3909848"/>
            <a:ext cx="112240" cy="118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53" idx="0"/>
            <a:endCxn id="14" idx="2"/>
          </p:cNvCxnSpPr>
          <p:nvPr/>
        </p:nvCxnSpPr>
        <p:spPr>
          <a:xfrm flipH="1" flipV="1">
            <a:off x="7914290" y="4177862"/>
            <a:ext cx="102477" cy="402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4" idx="4"/>
          </p:cNvCxnSpPr>
          <p:nvPr/>
        </p:nvCxnSpPr>
        <p:spPr>
          <a:xfrm>
            <a:off x="9556600" y="3069021"/>
            <a:ext cx="670034" cy="572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5" idx="4"/>
            <a:endCxn id="40" idx="0"/>
          </p:cNvCxnSpPr>
          <p:nvPr/>
        </p:nvCxnSpPr>
        <p:spPr>
          <a:xfrm flipH="1">
            <a:off x="10534062" y="2916620"/>
            <a:ext cx="603153" cy="725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56" idx="0"/>
            <a:endCxn id="40" idx="2"/>
          </p:cNvCxnSpPr>
          <p:nvPr/>
        </p:nvCxnSpPr>
        <p:spPr>
          <a:xfrm flipH="1" flipV="1">
            <a:off x="10534062" y="4177862"/>
            <a:ext cx="181304" cy="43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图: 决策 23"/>
          <p:cNvSpPr/>
          <p:nvPr/>
        </p:nvSpPr>
        <p:spPr>
          <a:xfrm>
            <a:off x="8592205" y="3555383"/>
            <a:ext cx="1204816" cy="70858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属于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肘形连接符 30"/>
          <p:cNvCxnSpPr>
            <a:stCxn id="34" idx="1"/>
            <a:endCxn id="30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35" idx="1"/>
            <a:endCxn id="30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36" idx="1"/>
            <a:endCxn id="30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7791" y="4421628"/>
            <a:ext cx="60837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）用户组与用户之间是一对多联系，表示每个用户</a:t>
            </a:r>
            <a:endParaRPr lang="en-US" altLang="zh-CN" sz="2000" dirty="0" smtClean="0"/>
          </a:p>
          <a:p>
            <a:r>
              <a:rPr lang="zh-CN" altLang="en-US" sz="2000" dirty="0" smtClean="0"/>
              <a:t>属于一个用户组，一个用户组有多个用户，其联系的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名称定义为“属于”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用户名</a:t>
            </a: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346732" y="458080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口令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45331" y="4614148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描述</a:t>
            </a:r>
          </a:p>
        </p:txBody>
      </p:sp>
      <p:cxnSp>
        <p:nvCxnSpPr>
          <p:cNvPr id="7" name="直接连接符 6"/>
          <p:cNvCxnSpPr>
            <a:stCxn id="19" idx="4"/>
            <a:endCxn id="14" idx="0"/>
          </p:cNvCxnSpPr>
          <p:nvPr/>
        </p:nvCxnSpPr>
        <p:spPr>
          <a:xfrm>
            <a:off x="7901543" y="2916621"/>
            <a:ext cx="12747" cy="725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2" idx="4"/>
          </p:cNvCxnSpPr>
          <p:nvPr/>
        </p:nvCxnSpPr>
        <p:spPr>
          <a:xfrm>
            <a:off x="6676698" y="3170308"/>
            <a:ext cx="748861" cy="542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43" idx="6"/>
            <a:endCxn id="14" idx="1"/>
          </p:cNvCxnSpPr>
          <p:nvPr/>
        </p:nvCxnSpPr>
        <p:spPr>
          <a:xfrm flipV="1">
            <a:off x="7313319" y="3909848"/>
            <a:ext cx="112240" cy="118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53" idx="0"/>
            <a:endCxn id="14" idx="2"/>
          </p:cNvCxnSpPr>
          <p:nvPr/>
        </p:nvCxnSpPr>
        <p:spPr>
          <a:xfrm flipH="1" flipV="1">
            <a:off x="7914290" y="4177862"/>
            <a:ext cx="102477" cy="402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4" idx="4"/>
          </p:cNvCxnSpPr>
          <p:nvPr/>
        </p:nvCxnSpPr>
        <p:spPr>
          <a:xfrm>
            <a:off x="9556600" y="3069021"/>
            <a:ext cx="670034" cy="572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5" idx="4"/>
            <a:endCxn id="40" idx="0"/>
          </p:cNvCxnSpPr>
          <p:nvPr/>
        </p:nvCxnSpPr>
        <p:spPr>
          <a:xfrm flipH="1">
            <a:off x="10534062" y="2916620"/>
            <a:ext cx="603153" cy="725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56" idx="0"/>
            <a:endCxn id="40" idx="2"/>
          </p:cNvCxnSpPr>
          <p:nvPr/>
        </p:nvCxnSpPr>
        <p:spPr>
          <a:xfrm flipH="1" flipV="1">
            <a:off x="10534062" y="4177862"/>
            <a:ext cx="181304" cy="43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图: 决策 23"/>
          <p:cNvSpPr/>
          <p:nvPr/>
        </p:nvSpPr>
        <p:spPr>
          <a:xfrm>
            <a:off x="8592205" y="3555383"/>
            <a:ext cx="1204816" cy="70858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属于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>
            <a:stCxn id="24" idx="1"/>
            <a:endCxn id="14" idx="3"/>
          </p:cNvCxnSpPr>
          <p:nvPr/>
        </p:nvCxnSpPr>
        <p:spPr>
          <a:xfrm flipH="1">
            <a:off x="8403021" y="3909676"/>
            <a:ext cx="189184" cy="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3"/>
            <a:endCxn id="40" idx="1"/>
          </p:cNvCxnSpPr>
          <p:nvPr/>
        </p:nvCxnSpPr>
        <p:spPr>
          <a:xfrm>
            <a:off x="9797021" y="3909676"/>
            <a:ext cx="248310" cy="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肘形连接符 32"/>
          <p:cNvCxnSpPr>
            <a:stCxn id="36" idx="1"/>
            <a:endCxn id="32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37" idx="1"/>
            <a:endCxn id="32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39" idx="1"/>
            <a:endCxn id="32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209466" y="3303187"/>
            <a:ext cx="9841009" cy="2186762"/>
            <a:chOff x="890476" y="3122426"/>
            <a:chExt cx="9841009" cy="2186762"/>
          </a:xfrm>
        </p:grpSpPr>
        <p:sp>
          <p:nvSpPr>
            <p:cNvPr id="6" name="矩形 5"/>
            <p:cNvSpPr/>
            <p:nvPr/>
          </p:nvSpPr>
          <p:spPr>
            <a:xfrm>
              <a:off x="3051544" y="4146698"/>
              <a:ext cx="1286540" cy="6379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29377" y="4146696"/>
              <a:ext cx="1286540" cy="6379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用户组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5145890" y="4066954"/>
              <a:ext cx="1492370" cy="79744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属于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90476" y="4671235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口令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890476" y="3827720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用户名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200939" y="3122426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</a:t>
              </a:r>
              <a:r>
                <a:rPr lang="en-US" altLang="zh-CN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ID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896832" y="3140148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年龄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354427" y="3140147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用户组</a:t>
              </a:r>
              <a:r>
                <a:rPr lang="en-US" altLang="zh-CN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ID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050320" y="3157869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用户组名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9237610" y="4160882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用户组描述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20" name="直接连接符 19"/>
            <p:cNvCxnSpPr>
              <a:stCxn id="11" idx="4"/>
              <a:endCxn id="6" idx="0"/>
            </p:cNvCxnSpPr>
            <p:nvPr/>
          </p:nvCxnSpPr>
          <p:spPr>
            <a:xfrm>
              <a:off x="2947877" y="3760379"/>
              <a:ext cx="746937" cy="3863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2" idx="4"/>
              <a:endCxn id="6" idx="0"/>
            </p:cNvCxnSpPr>
            <p:nvPr/>
          </p:nvCxnSpPr>
          <p:spPr>
            <a:xfrm flipH="1">
              <a:off x="3694814" y="3778101"/>
              <a:ext cx="948956" cy="3685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0" idx="6"/>
              <a:endCxn id="6" idx="1"/>
            </p:cNvCxnSpPr>
            <p:nvPr/>
          </p:nvCxnSpPr>
          <p:spPr>
            <a:xfrm>
              <a:off x="2384351" y="4146697"/>
              <a:ext cx="667193" cy="3189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endCxn id="6" idx="1"/>
            </p:cNvCxnSpPr>
            <p:nvPr/>
          </p:nvCxnSpPr>
          <p:spPr>
            <a:xfrm flipV="1">
              <a:off x="2384350" y="4465675"/>
              <a:ext cx="667194" cy="52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6" idx="3"/>
              <a:endCxn id="8" idx="1"/>
            </p:cNvCxnSpPr>
            <p:nvPr/>
          </p:nvCxnSpPr>
          <p:spPr>
            <a:xfrm flipV="1">
              <a:off x="4338084" y="4465674"/>
              <a:ext cx="807806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endCxn id="7" idx="1"/>
            </p:cNvCxnSpPr>
            <p:nvPr/>
          </p:nvCxnSpPr>
          <p:spPr>
            <a:xfrm>
              <a:off x="6638260" y="4465672"/>
              <a:ext cx="69111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5" idx="4"/>
              <a:endCxn id="7" idx="0"/>
            </p:cNvCxnSpPr>
            <p:nvPr/>
          </p:nvCxnSpPr>
          <p:spPr>
            <a:xfrm>
              <a:off x="7101365" y="3778100"/>
              <a:ext cx="871282" cy="3685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endCxn id="16" idx="4"/>
            </p:cNvCxnSpPr>
            <p:nvPr/>
          </p:nvCxnSpPr>
          <p:spPr>
            <a:xfrm flipV="1">
              <a:off x="7965425" y="3795822"/>
              <a:ext cx="831833" cy="3508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8615917" y="4465672"/>
              <a:ext cx="621693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484926" y="4065562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N</a:t>
              </a:r>
              <a:endParaRPr lang="zh-CN" altLang="en-US" sz="20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26571" y="4069111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1</a:t>
              </a:r>
              <a:endParaRPr lang="zh-CN" altLang="en-US" sz="20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用户与用户组之间的局部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36" name="矩形 35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肘形连接符 40"/>
          <p:cNvCxnSpPr>
            <a:stCxn id="49" idx="1"/>
            <a:endCxn id="3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50" idx="1"/>
            <a:endCxn id="3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51" idx="1"/>
            <a:endCxn id="3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88244" y="2837789"/>
            <a:ext cx="109568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目标</a:t>
            </a:r>
            <a:r>
              <a:rPr lang="zh-CN" altLang="en-US" sz="2400" dirty="0" smtClean="0"/>
              <a:t>：是了解与分析用户的信息及应用处理的要求，并将结果按一定格式整理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             而形成需求分析报告。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该分析报告是后续概念设计、逻辑设计、物理设计、数据库建立与维护的依据。</a:t>
            </a:r>
            <a:endParaRPr lang="zh-CN" altLang="en-US" sz="2400" dirty="0"/>
          </a:p>
        </p:txBody>
      </p:sp>
      <p:sp>
        <p:nvSpPr>
          <p:cNvPr id="8" name="爆炸形 1 7"/>
          <p:cNvSpPr/>
          <p:nvPr/>
        </p:nvSpPr>
        <p:spPr>
          <a:xfrm>
            <a:off x="7655404" y="903236"/>
            <a:ext cx="3294993" cy="1934553"/>
          </a:xfrm>
          <a:prstGeom prst="irregularSeal1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简答题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5617" y="2251264"/>
            <a:ext cx="309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数据库设计的</a:t>
            </a:r>
            <a:r>
              <a:rPr lang="zh-CN" altLang="en-US" sz="2400" dirty="0">
                <a:solidFill>
                  <a:srgbClr val="FF0000"/>
                </a:solidFill>
              </a:rPr>
              <a:t>起点</a:t>
            </a:r>
          </a:p>
        </p:txBody>
      </p:sp>
      <p:sp>
        <p:nvSpPr>
          <p:cNvPr id="14" name="矩形 13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肘形连接符 14"/>
          <p:cNvCxnSpPr>
            <a:stCxn id="23" idx="1"/>
            <a:endCxn id="14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4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4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115" y="17415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7791" y="4421628"/>
            <a:ext cx="5827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 smtClean="0"/>
              <a:t>）部门与用户之间是一对多联系，表示每个部门</a:t>
            </a:r>
            <a:endParaRPr lang="en-US" altLang="zh-CN" sz="2000" dirty="0" smtClean="0"/>
          </a:p>
          <a:p>
            <a:r>
              <a:rPr lang="zh-CN" altLang="en-US" sz="2000" dirty="0" smtClean="0"/>
              <a:t>包含多个用户，每个用户只在一个部门，其联系的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名称定义为“包含”。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7791" y="4421628"/>
            <a:ext cx="5827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 smtClean="0"/>
              <a:t>）部门与用户之间是一对多联系，表示每个部门</a:t>
            </a:r>
            <a:endParaRPr lang="en-US" altLang="zh-CN" sz="2000" dirty="0" smtClean="0"/>
          </a:p>
          <a:p>
            <a:r>
              <a:rPr lang="zh-CN" altLang="en-US" sz="2000" dirty="0" smtClean="0"/>
              <a:t>包含多个用户，每个用户只在一个部门，其联系的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名称定义为“包含”。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部门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0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部门</a:t>
            </a: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用户名</a:t>
            </a: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346732" y="458080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口令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部门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部门</a:t>
            </a:r>
            <a:r>
              <a:rPr lang="zh-CN" altLang="en-US" dirty="0" smtClean="0">
                <a:solidFill>
                  <a:schemeClr val="tx1"/>
                </a:solidFill>
              </a:rPr>
              <a:t>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254472" y="460108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所在地</a:t>
            </a:r>
          </a:p>
        </p:txBody>
      </p:sp>
      <p:sp>
        <p:nvSpPr>
          <p:cNvPr id="23" name="椭圆 22"/>
          <p:cNvSpPr/>
          <p:nvPr/>
        </p:nvSpPr>
        <p:spPr>
          <a:xfrm>
            <a:off x="10757322" y="4421628"/>
            <a:ext cx="1340069" cy="630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领导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47791" y="4421628"/>
            <a:ext cx="5827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 smtClean="0"/>
              <a:t>）部门与用户之间是一对多联系，表示每个部门</a:t>
            </a:r>
            <a:endParaRPr lang="en-US" altLang="zh-CN" sz="2000" dirty="0" smtClean="0"/>
          </a:p>
          <a:p>
            <a:r>
              <a:rPr lang="zh-CN" altLang="en-US" sz="2000" dirty="0" smtClean="0"/>
              <a:t>包含多个用户，每个用户只在一个部门，其联系的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名称定义为“包含”。</a:t>
            </a:r>
            <a:endParaRPr lang="zh-CN" altLang="en-US" sz="2000" dirty="0"/>
          </a:p>
        </p:txBody>
      </p:sp>
      <p:sp>
        <p:nvSpPr>
          <p:cNvPr id="25" name="矩形 2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肘形连接符 25"/>
          <p:cNvCxnSpPr>
            <a:stCxn id="29" idx="1"/>
            <a:endCxn id="2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1" idx="1"/>
            <a:endCxn id="2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部门</a:t>
            </a: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用户名</a:t>
            </a: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346732" y="458080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口令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部门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部门</a:t>
            </a:r>
            <a:r>
              <a:rPr lang="zh-CN" altLang="en-US" dirty="0" smtClean="0">
                <a:solidFill>
                  <a:schemeClr val="tx1"/>
                </a:solidFill>
              </a:rPr>
              <a:t>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254472" y="460108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所在地</a:t>
            </a:r>
          </a:p>
        </p:txBody>
      </p:sp>
      <p:sp>
        <p:nvSpPr>
          <p:cNvPr id="23" name="椭圆 22"/>
          <p:cNvSpPr/>
          <p:nvPr/>
        </p:nvSpPr>
        <p:spPr>
          <a:xfrm>
            <a:off x="10757322" y="4421628"/>
            <a:ext cx="1340069" cy="630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领导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>
            <a:stCxn id="19" idx="4"/>
            <a:endCxn id="14" idx="0"/>
          </p:cNvCxnSpPr>
          <p:nvPr/>
        </p:nvCxnSpPr>
        <p:spPr>
          <a:xfrm>
            <a:off x="7901543" y="2916621"/>
            <a:ext cx="12747" cy="725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2" idx="4"/>
          </p:cNvCxnSpPr>
          <p:nvPr/>
        </p:nvCxnSpPr>
        <p:spPr>
          <a:xfrm>
            <a:off x="6676698" y="3170308"/>
            <a:ext cx="1079936" cy="471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14" idx="1"/>
          </p:cNvCxnSpPr>
          <p:nvPr/>
        </p:nvCxnSpPr>
        <p:spPr>
          <a:xfrm>
            <a:off x="7216666" y="3909848"/>
            <a:ext cx="2088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53" idx="0"/>
          </p:cNvCxnSpPr>
          <p:nvPr/>
        </p:nvCxnSpPr>
        <p:spPr>
          <a:xfrm flipV="1">
            <a:off x="8016767" y="4177862"/>
            <a:ext cx="0" cy="402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54" idx="4"/>
            <a:endCxn id="40" idx="0"/>
          </p:cNvCxnSpPr>
          <p:nvPr/>
        </p:nvCxnSpPr>
        <p:spPr>
          <a:xfrm>
            <a:off x="9556600" y="3069021"/>
            <a:ext cx="977462" cy="572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55" idx="4"/>
            <a:endCxn id="40" idx="0"/>
          </p:cNvCxnSpPr>
          <p:nvPr/>
        </p:nvCxnSpPr>
        <p:spPr>
          <a:xfrm flipH="1">
            <a:off x="10534062" y="2916620"/>
            <a:ext cx="603153" cy="725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3" idx="0"/>
            <a:endCxn id="40" idx="3"/>
          </p:cNvCxnSpPr>
          <p:nvPr/>
        </p:nvCxnSpPr>
        <p:spPr>
          <a:xfrm flipH="1" flipV="1">
            <a:off x="11022793" y="3909848"/>
            <a:ext cx="404564" cy="511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56" idx="0"/>
            <a:endCxn id="40" idx="2"/>
          </p:cNvCxnSpPr>
          <p:nvPr/>
        </p:nvCxnSpPr>
        <p:spPr>
          <a:xfrm flipV="1">
            <a:off x="9924507" y="4177862"/>
            <a:ext cx="609555" cy="423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147791" y="4421628"/>
            <a:ext cx="5827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 smtClean="0"/>
              <a:t>）部门与用户之间是一对多联系，表示每个部门</a:t>
            </a:r>
            <a:endParaRPr lang="en-US" altLang="zh-CN" sz="2000" dirty="0" smtClean="0"/>
          </a:p>
          <a:p>
            <a:r>
              <a:rPr lang="zh-CN" altLang="en-US" sz="2000" dirty="0" smtClean="0"/>
              <a:t>包含多个用户，每个用户只在一个部门，其联系的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名称定义为“包含”。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肘形连接符 32"/>
          <p:cNvCxnSpPr>
            <a:stCxn id="36" idx="1"/>
            <a:endCxn id="32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37" idx="1"/>
            <a:endCxn id="32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38" idx="1"/>
            <a:endCxn id="32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部门</a:t>
            </a: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用户名</a:t>
            </a: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346732" y="458080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口令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部门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部门</a:t>
            </a:r>
            <a:r>
              <a:rPr lang="zh-CN" altLang="en-US" dirty="0" smtClean="0">
                <a:solidFill>
                  <a:schemeClr val="tx1"/>
                </a:solidFill>
              </a:rPr>
              <a:t>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254472" y="460108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所在地</a:t>
            </a:r>
          </a:p>
        </p:txBody>
      </p:sp>
      <p:sp>
        <p:nvSpPr>
          <p:cNvPr id="23" name="椭圆 22"/>
          <p:cNvSpPr/>
          <p:nvPr/>
        </p:nvSpPr>
        <p:spPr>
          <a:xfrm>
            <a:off x="10757322" y="4421628"/>
            <a:ext cx="1340069" cy="630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领导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>
            <a:stCxn id="19" idx="4"/>
            <a:endCxn id="14" idx="0"/>
          </p:cNvCxnSpPr>
          <p:nvPr/>
        </p:nvCxnSpPr>
        <p:spPr>
          <a:xfrm>
            <a:off x="7901543" y="2916621"/>
            <a:ext cx="12747" cy="725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2" idx="4"/>
          </p:cNvCxnSpPr>
          <p:nvPr/>
        </p:nvCxnSpPr>
        <p:spPr>
          <a:xfrm>
            <a:off x="6676698" y="3170308"/>
            <a:ext cx="1079936" cy="471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14" idx="1"/>
          </p:cNvCxnSpPr>
          <p:nvPr/>
        </p:nvCxnSpPr>
        <p:spPr>
          <a:xfrm>
            <a:off x="7216666" y="3909848"/>
            <a:ext cx="2088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53" idx="0"/>
          </p:cNvCxnSpPr>
          <p:nvPr/>
        </p:nvCxnSpPr>
        <p:spPr>
          <a:xfrm flipV="1">
            <a:off x="8016767" y="4177862"/>
            <a:ext cx="0" cy="402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54" idx="4"/>
            <a:endCxn id="40" idx="0"/>
          </p:cNvCxnSpPr>
          <p:nvPr/>
        </p:nvCxnSpPr>
        <p:spPr>
          <a:xfrm>
            <a:off x="9556600" y="3069021"/>
            <a:ext cx="977462" cy="572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55" idx="4"/>
            <a:endCxn id="40" idx="0"/>
          </p:cNvCxnSpPr>
          <p:nvPr/>
        </p:nvCxnSpPr>
        <p:spPr>
          <a:xfrm flipH="1">
            <a:off x="10534062" y="2916620"/>
            <a:ext cx="603153" cy="725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3" idx="0"/>
            <a:endCxn id="40" idx="3"/>
          </p:cNvCxnSpPr>
          <p:nvPr/>
        </p:nvCxnSpPr>
        <p:spPr>
          <a:xfrm flipH="1" flipV="1">
            <a:off x="11022793" y="3909848"/>
            <a:ext cx="404564" cy="511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56" idx="0"/>
            <a:endCxn id="40" idx="2"/>
          </p:cNvCxnSpPr>
          <p:nvPr/>
        </p:nvCxnSpPr>
        <p:spPr>
          <a:xfrm flipV="1">
            <a:off x="9924507" y="4177862"/>
            <a:ext cx="609555" cy="423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图: 决策 43"/>
          <p:cNvSpPr/>
          <p:nvPr/>
        </p:nvSpPr>
        <p:spPr>
          <a:xfrm>
            <a:off x="8592205" y="3555383"/>
            <a:ext cx="1204816" cy="70858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包含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47791" y="4421628"/>
            <a:ext cx="5827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 smtClean="0"/>
              <a:t>）部门与用户之间是一对多联系，表示每个部门</a:t>
            </a:r>
            <a:endParaRPr lang="en-US" altLang="zh-CN" sz="2000" dirty="0" smtClean="0"/>
          </a:p>
          <a:p>
            <a:r>
              <a:rPr lang="zh-CN" altLang="en-US" sz="2000" dirty="0" smtClean="0"/>
              <a:t>包含多个用户，每个用户只在一个部门，其联系的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名称定义为“包含”。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肘形连接符 32"/>
          <p:cNvCxnSpPr>
            <a:stCxn id="36" idx="1"/>
            <a:endCxn id="32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37" idx="1"/>
            <a:endCxn id="32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38" idx="1"/>
            <a:endCxn id="32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部门</a:t>
            </a: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用户名</a:t>
            </a: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346732" y="458080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口令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部门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部门</a:t>
            </a:r>
            <a:r>
              <a:rPr lang="zh-CN" altLang="en-US" dirty="0" smtClean="0">
                <a:solidFill>
                  <a:schemeClr val="tx1"/>
                </a:solidFill>
              </a:rPr>
              <a:t>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254472" y="460108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所在地</a:t>
            </a:r>
          </a:p>
        </p:txBody>
      </p:sp>
      <p:sp>
        <p:nvSpPr>
          <p:cNvPr id="23" name="椭圆 22"/>
          <p:cNvSpPr/>
          <p:nvPr/>
        </p:nvSpPr>
        <p:spPr>
          <a:xfrm>
            <a:off x="10757322" y="4421628"/>
            <a:ext cx="1340069" cy="630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领导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>
            <a:stCxn id="19" idx="4"/>
            <a:endCxn id="14" idx="0"/>
          </p:cNvCxnSpPr>
          <p:nvPr/>
        </p:nvCxnSpPr>
        <p:spPr>
          <a:xfrm>
            <a:off x="7901543" y="2916621"/>
            <a:ext cx="12747" cy="725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2" idx="4"/>
          </p:cNvCxnSpPr>
          <p:nvPr/>
        </p:nvCxnSpPr>
        <p:spPr>
          <a:xfrm>
            <a:off x="6676698" y="3170308"/>
            <a:ext cx="1079936" cy="471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14" idx="1"/>
          </p:cNvCxnSpPr>
          <p:nvPr/>
        </p:nvCxnSpPr>
        <p:spPr>
          <a:xfrm>
            <a:off x="7216666" y="3909848"/>
            <a:ext cx="2088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53" idx="0"/>
          </p:cNvCxnSpPr>
          <p:nvPr/>
        </p:nvCxnSpPr>
        <p:spPr>
          <a:xfrm flipV="1">
            <a:off x="8016767" y="4177862"/>
            <a:ext cx="0" cy="402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54" idx="4"/>
            <a:endCxn id="40" idx="0"/>
          </p:cNvCxnSpPr>
          <p:nvPr/>
        </p:nvCxnSpPr>
        <p:spPr>
          <a:xfrm>
            <a:off x="9556600" y="3069021"/>
            <a:ext cx="977462" cy="572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55" idx="4"/>
            <a:endCxn id="40" idx="0"/>
          </p:cNvCxnSpPr>
          <p:nvPr/>
        </p:nvCxnSpPr>
        <p:spPr>
          <a:xfrm flipH="1">
            <a:off x="10534062" y="2916620"/>
            <a:ext cx="603153" cy="725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3" idx="0"/>
            <a:endCxn id="40" idx="3"/>
          </p:cNvCxnSpPr>
          <p:nvPr/>
        </p:nvCxnSpPr>
        <p:spPr>
          <a:xfrm flipH="1" flipV="1">
            <a:off x="11022793" y="3909848"/>
            <a:ext cx="404564" cy="511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56" idx="0"/>
            <a:endCxn id="40" idx="2"/>
          </p:cNvCxnSpPr>
          <p:nvPr/>
        </p:nvCxnSpPr>
        <p:spPr>
          <a:xfrm flipV="1">
            <a:off x="9924507" y="4177862"/>
            <a:ext cx="609555" cy="423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图: 决策 43"/>
          <p:cNvSpPr/>
          <p:nvPr/>
        </p:nvSpPr>
        <p:spPr>
          <a:xfrm>
            <a:off x="8592205" y="3555383"/>
            <a:ext cx="1204816" cy="70858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包含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接连接符 44"/>
          <p:cNvCxnSpPr>
            <a:stCxn id="44" idx="1"/>
          </p:cNvCxnSpPr>
          <p:nvPr/>
        </p:nvCxnSpPr>
        <p:spPr>
          <a:xfrm flipH="1">
            <a:off x="8403021" y="3909676"/>
            <a:ext cx="189184" cy="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44" idx="3"/>
          </p:cNvCxnSpPr>
          <p:nvPr/>
        </p:nvCxnSpPr>
        <p:spPr>
          <a:xfrm>
            <a:off x="9797021" y="3909676"/>
            <a:ext cx="248310" cy="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47791" y="4421628"/>
            <a:ext cx="5827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 smtClean="0"/>
              <a:t>）部门与用户之间是一对多联系，表示每个部门</a:t>
            </a:r>
            <a:endParaRPr lang="en-US" altLang="zh-CN" sz="2000" dirty="0" smtClean="0"/>
          </a:p>
          <a:p>
            <a:r>
              <a:rPr lang="zh-CN" altLang="en-US" sz="2000" dirty="0" smtClean="0"/>
              <a:t>包含多个用户，每个用户只在一个部门，其联系的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名称定义为“包含”。</a:t>
            </a:r>
            <a:endParaRPr lang="zh-CN" altLang="en-US" sz="2000" dirty="0"/>
          </a:p>
        </p:txBody>
      </p:sp>
      <p:sp>
        <p:nvSpPr>
          <p:cNvPr id="34" name="矩形 33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6" name="肘形连接符 35"/>
          <p:cNvCxnSpPr>
            <a:stCxn id="39" idx="1"/>
            <a:endCxn id="34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41" idx="1"/>
            <a:endCxn id="34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57" idx="1"/>
            <a:endCxn id="34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209466" y="3303187"/>
            <a:ext cx="10087744" cy="2186763"/>
            <a:chOff x="890476" y="3122426"/>
            <a:chExt cx="10087744" cy="2186763"/>
          </a:xfrm>
        </p:grpSpPr>
        <p:sp>
          <p:nvSpPr>
            <p:cNvPr id="6" name="矩形 5"/>
            <p:cNvSpPr/>
            <p:nvPr/>
          </p:nvSpPr>
          <p:spPr>
            <a:xfrm>
              <a:off x="3051544" y="4146698"/>
              <a:ext cx="1286540" cy="6379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29377" y="4146696"/>
              <a:ext cx="1286540" cy="6379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部门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5145890" y="4066954"/>
              <a:ext cx="1492370" cy="79744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包含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90476" y="4671235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口令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890476" y="3827720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用户名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200939" y="3122426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</a:t>
              </a:r>
              <a:r>
                <a:rPr lang="en-US" altLang="zh-CN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ID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896832" y="3140148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年龄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354427" y="3140147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部门</a:t>
              </a:r>
              <a:r>
                <a:rPr lang="en-US" altLang="zh-CN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ID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050320" y="3157869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部门名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484345" y="4671236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部门领导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9484345" y="3827721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部门所在地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20" name="直接连接符 19"/>
            <p:cNvCxnSpPr>
              <a:stCxn id="11" idx="4"/>
              <a:endCxn id="6" idx="0"/>
            </p:cNvCxnSpPr>
            <p:nvPr/>
          </p:nvCxnSpPr>
          <p:spPr>
            <a:xfrm>
              <a:off x="2947877" y="3760379"/>
              <a:ext cx="746937" cy="3863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2" idx="4"/>
              <a:endCxn id="6" idx="0"/>
            </p:cNvCxnSpPr>
            <p:nvPr/>
          </p:nvCxnSpPr>
          <p:spPr>
            <a:xfrm flipH="1">
              <a:off x="3694814" y="3778101"/>
              <a:ext cx="948956" cy="3685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0" idx="6"/>
              <a:endCxn id="6" idx="1"/>
            </p:cNvCxnSpPr>
            <p:nvPr/>
          </p:nvCxnSpPr>
          <p:spPr>
            <a:xfrm>
              <a:off x="2384351" y="4146697"/>
              <a:ext cx="667193" cy="3189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endCxn id="6" idx="1"/>
            </p:cNvCxnSpPr>
            <p:nvPr/>
          </p:nvCxnSpPr>
          <p:spPr>
            <a:xfrm flipV="1">
              <a:off x="2384350" y="4465675"/>
              <a:ext cx="667194" cy="52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6" idx="3"/>
              <a:endCxn id="8" idx="1"/>
            </p:cNvCxnSpPr>
            <p:nvPr/>
          </p:nvCxnSpPr>
          <p:spPr>
            <a:xfrm flipV="1">
              <a:off x="4338084" y="4465674"/>
              <a:ext cx="807806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endCxn id="7" idx="1"/>
            </p:cNvCxnSpPr>
            <p:nvPr/>
          </p:nvCxnSpPr>
          <p:spPr>
            <a:xfrm flipV="1">
              <a:off x="6638260" y="4465673"/>
              <a:ext cx="691117" cy="35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5" idx="4"/>
              <a:endCxn id="7" idx="0"/>
            </p:cNvCxnSpPr>
            <p:nvPr/>
          </p:nvCxnSpPr>
          <p:spPr>
            <a:xfrm>
              <a:off x="7101365" y="3778100"/>
              <a:ext cx="871282" cy="3685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endCxn id="16" idx="4"/>
            </p:cNvCxnSpPr>
            <p:nvPr/>
          </p:nvCxnSpPr>
          <p:spPr>
            <a:xfrm flipV="1">
              <a:off x="7965425" y="3795822"/>
              <a:ext cx="831833" cy="3508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endCxn id="18" idx="2"/>
            </p:cNvCxnSpPr>
            <p:nvPr/>
          </p:nvCxnSpPr>
          <p:spPr>
            <a:xfrm flipV="1">
              <a:off x="8615917" y="4146698"/>
              <a:ext cx="868428" cy="318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7" idx="3"/>
              <a:endCxn id="17" idx="2"/>
            </p:cNvCxnSpPr>
            <p:nvPr/>
          </p:nvCxnSpPr>
          <p:spPr>
            <a:xfrm>
              <a:off x="8615917" y="4465673"/>
              <a:ext cx="868428" cy="5245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484926" y="4065562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N</a:t>
              </a:r>
              <a:endParaRPr lang="zh-CN" altLang="en-US" sz="20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26571" y="4069111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1</a:t>
              </a:r>
              <a:endParaRPr lang="zh-CN" altLang="en-US" sz="2000" dirty="0"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6" name="肘形连接符 35"/>
          <p:cNvCxnSpPr>
            <a:stCxn id="42" idx="1"/>
            <a:endCxn id="3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43" idx="1"/>
            <a:endCxn id="3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53" idx="1"/>
            <a:endCxn id="3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7791" y="4421628"/>
            <a:ext cx="5957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 smtClean="0"/>
              <a:t>）用户组与权限之间是多对多联系，表示一种权限</a:t>
            </a:r>
            <a:endParaRPr lang="en-US" altLang="zh-CN" sz="2000" dirty="0" smtClean="0"/>
          </a:p>
          <a:p>
            <a:r>
              <a:rPr lang="zh-CN" altLang="en-US" sz="2000" dirty="0" smtClean="0"/>
              <a:t>可以分配给多个用户组，每个用户组可以拥有多种</a:t>
            </a:r>
            <a:endParaRPr lang="en-US" altLang="zh-CN" sz="2000" dirty="0" smtClean="0"/>
          </a:p>
          <a:p>
            <a:r>
              <a:rPr lang="zh-CN" altLang="en-US" sz="2000" dirty="0" smtClean="0"/>
              <a:t>权限，其联系的名称定义为“拥有”。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</a:p>
        </p:txBody>
      </p:sp>
      <p:sp>
        <p:nvSpPr>
          <p:cNvPr id="15" name="矩形 14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0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描述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  <a:r>
              <a:rPr lang="zh-CN" altLang="en-US" dirty="0" smtClean="0">
                <a:solidFill>
                  <a:schemeClr val="tx1"/>
                </a:solidFill>
              </a:rPr>
              <a:t>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254472" y="460108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权限链接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47791" y="4421628"/>
            <a:ext cx="5957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 smtClean="0"/>
              <a:t>）用户组与权限之间是多对多联系，表示一种权限</a:t>
            </a:r>
            <a:endParaRPr lang="en-US" altLang="zh-CN" sz="2000" dirty="0" smtClean="0"/>
          </a:p>
          <a:p>
            <a:r>
              <a:rPr lang="zh-CN" altLang="en-US" sz="2000" dirty="0" smtClean="0"/>
              <a:t>可以分配给多个用户组，每个用户组可以拥有多种</a:t>
            </a:r>
            <a:endParaRPr lang="en-US" altLang="zh-CN" sz="2000" dirty="0" smtClean="0"/>
          </a:p>
          <a:p>
            <a:r>
              <a:rPr lang="zh-CN" altLang="en-US" sz="2000" dirty="0" smtClean="0"/>
              <a:t>权限，其联系的名称定义为“拥有”。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26" idx="1"/>
            <a:endCxn id="2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7" idx="1"/>
            <a:endCxn id="2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8" idx="1"/>
            <a:endCxn id="2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描述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  <a:r>
              <a:rPr lang="zh-CN" altLang="en-US" dirty="0" smtClean="0">
                <a:solidFill>
                  <a:schemeClr val="tx1"/>
                </a:solidFill>
              </a:rPr>
              <a:t>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254472" y="460108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权限链接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47791" y="4421628"/>
            <a:ext cx="5957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 smtClean="0"/>
              <a:t>）用户组与权限之间是多对多联系，表示一种权限</a:t>
            </a:r>
            <a:endParaRPr lang="en-US" altLang="zh-CN" sz="2000" dirty="0" smtClean="0"/>
          </a:p>
          <a:p>
            <a:r>
              <a:rPr lang="zh-CN" altLang="en-US" sz="2000" dirty="0" smtClean="0"/>
              <a:t>可以分配给多个用户组，每个用户组可以拥有多种</a:t>
            </a:r>
            <a:endParaRPr lang="en-US" altLang="zh-CN" sz="2000" dirty="0" smtClean="0"/>
          </a:p>
          <a:p>
            <a:r>
              <a:rPr lang="zh-CN" altLang="en-US" sz="2000" dirty="0" smtClean="0"/>
              <a:t>权限，其联系的名称定义为“拥有”。</a:t>
            </a:r>
            <a:endParaRPr lang="zh-CN" altLang="en-US" sz="2000" dirty="0"/>
          </a:p>
        </p:txBody>
      </p:sp>
      <p:cxnSp>
        <p:nvCxnSpPr>
          <p:cNvPr id="7" name="直接连接符 6"/>
          <p:cNvCxnSpPr>
            <a:stCxn id="14" idx="0"/>
            <a:endCxn id="19" idx="4"/>
          </p:cNvCxnSpPr>
          <p:nvPr/>
        </p:nvCxnSpPr>
        <p:spPr>
          <a:xfrm flipH="1" flipV="1">
            <a:off x="7901543" y="2916621"/>
            <a:ext cx="12747" cy="725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42" idx="5"/>
          </p:cNvCxnSpPr>
          <p:nvPr/>
        </p:nvCxnSpPr>
        <p:spPr>
          <a:xfrm flipH="1" flipV="1">
            <a:off x="7150483" y="3077956"/>
            <a:ext cx="275076" cy="635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43" idx="6"/>
          </p:cNvCxnSpPr>
          <p:nvPr/>
        </p:nvCxnSpPr>
        <p:spPr>
          <a:xfrm>
            <a:off x="7313319" y="4028354"/>
            <a:ext cx="1122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40" idx="0"/>
            <a:endCxn id="54" idx="5"/>
          </p:cNvCxnSpPr>
          <p:nvPr/>
        </p:nvCxnSpPr>
        <p:spPr>
          <a:xfrm flipH="1" flipV="1">
            <a:off x="10030385" y="2976669"/>
            <a:ext cx="503677" cy="665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40" idx="2"/>
          </p:cNvCxnSpPr>
          <p:nvPr/>
        </p:nvCxnSpPr>
        <p:spPr>
          <a:xfrm flipV="1">
            <a:off x="10226634" y="4177862"/>
            <a:ext cx="307428" cy="423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55" idx="4"/>
            <a:endCxn id="40" idx="0"/>
          </p:cNvCxnSpPr>
          <p:nvPr/>
        </p:nvCxnSpPr>
        <p:spPr>
          <a:xfrm flipH="1">
            <a:off x="10534062" y="2916620"/>
            <a:ext cx="603153" cy="725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肘形连接符 28"/>
          <p:cNvCxnSpPr>
            <a:stCxn id="32" idx="1"/>
            <a:endCxn id="28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33" idx="1"/>
            <a:endCxn id="28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34" idx="1"/>
            <a:endCxn id="28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922058" y="5649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7" name="肘形连接符 36"/>
          <p:cNvCxnSpPr>
            <a:stCxn id="41" idx="1"/>
            <a:endCxn id="35" idx="3"/>
          </p:cNvCxnSpPr>
          <p:nvPr/>
        </p:nvCxnSpPr>
        <p:spPr>
          <a:xfrm rot="10800000" flipV="1">
            <a:off x="9292152" y="3857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44" idx="1"/>
            <a:endCxn id="35" idx="3"/>
          </p:cNvCxnSpPr>
          <p:nvPr/>
        </p:nvCxnSpPr>
        <p:spPr>
          <a:xfrm rot="10800000">
            <a:off x="9292153" y="7166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45" idx="1"/>
            <a:endCxn id="35" idx="3"/>
          </p:cNvCxnSpPr>
          <p:nvPr/>
        </p:nvCxnSpPr>
        <p:spPr>
          <a:xfrm rot="10800000">
            <a:off x="9292153" y="7166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433234" y="2341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433233" y="5991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447605" y="9120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88244" y="2837789"/>
            <a:ext cx="111091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目标</a:t>
            </a:r>
            <a:r>
              <a:rPr lang="zh-CN" altLang="en-US" sz="2400" dirty="0" smtClean="0"/>
              <a:t>：是了解与分析用户的信息及应用处理的要求，并将结果按一定格式整理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             而形成需求分析报告。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该分析报告是后续（         ）、（          ）、（       ）、数据库（  ）与（  ）的依据。</a:t>
            </a:r>
            <a:endParaRPr lang="zh-CN" altLang="en-US" sz="2400" dirty="0"/>
          </a:p>
        </p:txBody>
      </p:sp>
      <p:sp>
        <p:nvSpPr>
          <p:cNvPr id="8" name="爆炸形 1 7"/>
          <p:cNvSpPr/>
          <p:nvPr/>
        </p:nvSpPr>
        <p:spPr>
          <a:xfrm>
            <a:off x="7655404" y="903236"/>
            <a:ext cx="3294993" cy="1934553"/>
          </a:xfrm>
          <a:prstGeom prst="irregularSeal1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简答题</a:t>
            </a:r>
          </a:p>
        </p:txBody>
      </p:sp>
      <p:sp>
        <p:nvSpPr>
          <p:cNvPr id="13" name="矩形 12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肘形连接符 13"/>
          <p:cNvCxnSpPr>
            <a:stCxn id="22" idx="1"/>
            <a:endCxn id="13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23" idx="1"/>
            <a:endCxn id="13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3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115" y="17415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描述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  <a:r>
              <a:rPr lang="zh-CN" altLang="en-US" dirty="0" smtClean="0">
                <a:solidFill>
                  <a:schemeClr val="tx1"/>
                </a:solidFill>
              </a:rPr>
              <a:t>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254472" y="460108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权限链接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47791" y="4421628"/>
            <a:ext cx="5957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 smtClean="0"/>
              <a:t>）用户组与权限之间是多对多联系，表示一种权限</a:t>
            </a:r>
            <a:endParaRPr lang="en-US" altLang="zh-CN" sz="2000" dirty="0" smtClean="0"/>
          </a:p>
          <a:p>
            <a:r>
              <a:rPr lang="zh-CN" altLang="en-US" sz="2000" dirty="0" smtClean="0"/>
              <a:t>可以分配给多个用户组，每个用户组可以拥有多种</a:t>
            </a:r>
            <a:endParaRPr lang="en-US" altLang="zh-CN" sz="2000" dirty="0" smtClean="0"/>
          </a:p>
          <a:p>
            <a:r>
              <a:rPr lang="zh-CN" altLang="en-US" sz="2000" dirty="0" smtClean="0"/>
              <a:t>权限，其联系的名称定义为“拥有”。</a:t>
            </a:r>
            <a:endParaRPr lang="zh-CN" altLang="en-US" sz="2000" dirty="0"/>
          </a:p>
        </p:txBody>
      </p:sp>
      <p:cxnSp>
        <p:nvCxnSpPr>
          <p:cNvPr id="7" name="直接连接符 6"/>
          <p:cNvCxnSpPr>
            <a:stCxn id="14" idx="0"/>
            <a:endCxn id="19" idx="4"/>
          </p:cNvCxnSpPr>
          <p:nvPr/>
        </p:nvCxnSpPr>
        <p:spPr>
          <a:xfrm flipH="1" flipV="1">
            <a:off x="7901543" y="2916621"/>
            <a:ext cx="12747" cy="725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42" idx="5"/>
          </p:cNvCxnSpPr>
          <p:nvPr/>
        </p:nvCxnSpPr>
        <p:spPr>
          <a:xfrm flipH="1" flipV="1">
            <a:off x="7150483" y="3077956"/>
            <a:ext cx="275076" cy="635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43" idx="6"/>
          </p:cNvCxnSpPr>
          <p:nvPr/>
        </p:nvCxnSpPr>
        <p:spPr>
          <a:xfrm>
            <a:off x="7313319" y="4028354"/>
            <a:ext cx="1122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40" idx="0"/>
            <a:endCxn id="54" idx="5"/>
          </p:cNvCxnSpPr>
          <p:nvPr/>
        </p:nvCxnSpPr>
        <p:spPr>
          <a:xfrm flipH="1" flipV="1">
            <a:off x="10030385" y="2976669"/>
            <a:ext cx="503677" cy="665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40" idx="2"/>
          </p:cNvCxnSpPr>
          <p:nvPr/>
        </p:nvCxnSpPr>
        <p:spPr>
          <a:xfrm flipV="1">
            <a:off x="10226634" y="4177862"/>
            <a:ext cx="307428" cy="423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55" idx="4"/>
            <a:endCxn id="40" idx="0"/>
          </p:cNvCxnSpPr>
          <p:nvPr/>
        </p:nvCxnSpPr>
        <p:spPr>
          <a:xfrm flipH="1">
            <a:off x="10534062" y="2916620"/>
            <a:ext cx="603153" cy="725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决策 35"/>
          <p:cNvSpPr/>
          <p:nvPr/>
        </p:nvSpPr>
        <p:spPr>
          <a:xfrm>
            <a:off x="8592205" y="3555383"/>
            <a:ext cx="1204816" cy="70858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拥有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肘形连接符 28"/>
          <p:cNvCxnSpPr>
            <a:stCxn id="32" idx="1"/>
            <a:endCxn id="28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33" idx="1"/>
            <a:endCxn id="28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34" idx="1"/>
            <a:endCxn id="28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922058" y="5649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7" name="肘形连接符 36"/>
          <p:cNvCxnSpPr>
            <a:stCxn id="41" idx="1"/>
            <a:endCxn id="35" idx="3"/>
          </p:cNvCxnSpPr>
          <p:nvPr/>
        </p:nvCxnSpPr>
        <p:spPr>
          <a:xfrm rot="10800000" flipV="1">
            <a:off x="9292152" y="3857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44" idx="1"/>
            <a:endCxn id="35" idx="3"/>
          </p:cNvCxnSpPr>
          <p:nvPr/>
        </p:nvCxnSpPr>
        <p:spPr>
          <a:xfrm rot="10800000">
            <a:off x="9292153" y="7166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45" idx="1"/>
            <a:endCxn id="35" idx="3"/>
          </p:cNvCxnSpPr>
          <p:nvPr/>
        </p:nvCxnSpPr>
        <p:spPr>
          <a:xfrm rot="10800000">
            <a:off x="9292153" y="7166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433234" y="2341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433233" y="5991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447605" y="9120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用户与部门之间的局部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9" name="矩形 48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5025" y="2704915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）用户：用户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、用户名、年龄、口令。</a:t>
            </a:r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）用户组：用户组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、用户组名、用户组描述。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）部门：部门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、部门名、部门所在地、部门领导。</a:t>
            </a:r>
            <a:endParaRPr lang="en-US" altLang="zh-CN" sz="2000" dirty="0" smtClean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）权限：权限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、权限名、权限链接。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425559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045331" y="3641834"/>
            <a:ext cx="977462" cy="536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</a:p>
        </p:txBody>
      </p:sp>
      <p:sp>
        <p:nvSpPr>
          <p:cNvPr id="19" name="椭圆 18"/>
          <p:cNvSpPr/>
          <p:nvPr/>
        </p:nvSpPr>
        <p:spPr>
          <a:xfrm>
            <a:off x="7231508" y="22860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06663" y="2539687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用户组名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973250" y="3713043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描述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86565" y="2438400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467180" y="228599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权限</a:t>
            </a:r>
            <a:r>
              <a:rPr lang="zh-CN" altLang="en-US" dirty="0" smtClean="0">
                <a:solidFill>
                  <a:schemeClr val="tx1"/>
                </a:solidFill>
              </a:rPr>
              <a:t>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254472" y="4601089"/>
            <a:ext cx="1340069" cy="6306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权限链接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47791" y="4421628"/>
            <a:ext cx="5957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 smtClean="0"/>
              <a:t>）用户组与权限之间是多对多联系，表示一种权限</a:t>
            </a:r>
            <a:endParaRPr lang="en-US" altLang="zh-CN" sz="2000" dirty="0" smtClean="0"/>
          </a:p>
          <a:p>
            <a:r>
              <a:rPr lang="zh-CN" altLang="en-US" sz="2000" dirty="0" smtClean="0"/>
              <a:t>可以分配给多个用户组，每个用户组可以拥有多种</a:t>
            </a:r>
            <a:endParaRPr lang="en-US" altLang="zh-CN" sz="2000" dirty="0" smtClean="0"/>
          </a:p>
          <a:p>
            <a:r>
              <a:rPr lang="zh-CN" altLang="en-US" sz="2000" dirty="0" smtClean="0"/>
              <a:t>权限，其联系的名称定义为“拥有”。</a:t>
            </a:r>
            <a:endParaRPr lang="zh-CN" altLang="en-US" sz="2000" dirty="0"/>
          </a:p>
        </p:txBody>
      </p:sp>
      <p:cxnSp>
        <p:nvCxnSpPr>
          <p:cNvPr id="7" name="直接连接符 6"/>
          <p:cNvCxnSpPr>
            <a:stCxn id="14" idx="0"/>
            <a:endCxn id="19" idx="4"/>
          </p:cNvCxnSpPr>
          <p:nvPr/>
        </p:nvCxnSpPr>
        <p:spPr>
          <a:xfrm flipH="1" flipV="1">
            <a:off x="7901543" y="2916621"/>
            <a:ext cx="12747" cy="725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42" idx="5"/>
          </p:cNvCxnSpPr>
          <p:nvPr/>
        </p:nvCxnSpPr>
        <p:spPr>
          <a:xfrm flipH="1" flipV="1">
            <a:off x="7150483" y="3077956"/>
            <a:ext cx="275076" cy="635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43" idx="6"/>
          </p:cNvCxnSpPr>
          <p:nvPr/>
        </p:nvCxnSpPr>
        <p:spPr>
          <a:xfrm>
            <a:off x="7313319" y="4028354"/>
            <a:ext cx="1122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40" idx="0"/>
            <a:endCxn id="54" idx="5"/>
          </p:cNvCxnSpPr>
          <p:nvPr/>
        </p:nvCxnSpPr>
        <p:spPr>
          <a:xfrm flipH="1" flipV="1">
            <a:off x="10030385" y="2976669"/>
            <a:ext cx="503677" cy="665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40" idx="2"/>
          </p:cNvCxnSpPr>
          <p:nvPr/>
        </p:nvCxnSpPr>
        <p:spPr>
          <a:xfrm flipV="1">
            <a:off x="10226634" y="4177862"/>
            <a:ext cx="307428" cy="423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55" idx="4"/>
            <a:endCxn id="40" idx="0"/>
          </p:cNvCxnSpPr>
          <p:nvPr/>
        </p:nvCxnSpPr>
        <p:spPr>
          <a:xfrm flipH="1">
            <a:off x="10534062" y="2916620"/>
            <a:ext cx="603153" cy="725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决策 35"/>
          <p:cNvSpPr/>
          <p:nvPr/>
        </p:nvSpPr>
        <p:spPr>
          <a:xfrm>
            <a:off x="8592205" y="3555383"/>
            <a:ext cx="1204816" cy="70858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拥有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>
            <a:stCxn id="36" idx="3"/>
            <a:endCxn id="40" idx="1"/>
          </p:cNvCxnSpPr>
          <p:nvPr/>
        </p:nvCxnSpPr>
        <p:spPr>
          <a:xfrm>
            <a:off x="9797021" y="3909676"/>
            <a:ext cx="248310" cy="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6" idx="1"/>
            <a:endCxn id="14" idx="3"/>
          </p:cNvCxnSpPr>
          <p:nvPr/>
        </p:nvCxnSpPr>
        <p:spPr>
          <a:xfrm flipH="1">
            <a:off x="8403021" y="3909676"/>
            <a:ext cx="189184" cy="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局部信息结构设计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-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用户管理系统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E-R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图示例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209466" y="3303187"/>
            <a:ext cx="9841009" cy="1741968"/>
            <a:chOff x="890476" y="3122426"/>
            <a:chExt cx="9841009" cy="1741968"/>
          </a:xfrm>
        </p:grpSpPr>
        <p:sp>
          <p:nvSpPr>
            <p:cNvPr id="6" name="矩形 5"/>
            <p:cNvSpPr/>
            <p:nvPr/>
          </p:nvSpPr>
          <p:spPr>
            <a:xfrm>
              <a:off x="3051544" y="4146698"/>
              <a:ext cx="1286540" cy="6379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用户组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29377" y="4146696"/>
              <a:ext cx="1286540" cy="6379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权限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5145890" y="4066954"/>
              <a:ext cx="1492370" cy="79744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拥有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890476" y="4150249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用户组描述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200939" y="3122426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用户组名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896832" y="3140148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用户组</a:t>
              </a:r>
              <a:r>
                <a:rPr lang="en-US" altLang="zh-CN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ID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354427" y="3140147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权限链接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050320" y="3157869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权限</a:t>
              </a:r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名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9237610" y="4160882"/>
              <a:ext cx="1493875" cy="6379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权限</a:t>
              </a:r>
              <a:r>
                <a:rPr lang="en-US" altLang="zh-CN" dirty="0" smtClean="0">
                  <a:solidFill>
                    <a:schemeClr val="tx1"/>
                  </a:solidFill>
                  <a:latin typeface="手札体-简粗体" panose="03000700000000000000" pitchFamily="66" charset="-122"/>
                  <a:ea typeface="手札体-简粗体" panose="03000700000000000000" pitchFamily="66" charset="-122"/>
                </a:rPr>
                <a:t>ID</a:t>
              </a:r>
              <a:endParaRPr lang="zh-CN" altLang="en-US" dirty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endParaRPr>
            </a:p>
          </p:txBody>
        </p:sp>
        <p:cxnSp>
          <p:nvCxnSpPr>
            <p:cNvPr id="20" name="直接连接符 19"/>
            <p:cNvCxnSpPr>
              <a:stCxn id="11" idx="4"/>
              <a:endCxn id="6" idx="0"/>
            </p:cNvCxnSpPr>
            <p:nvPr/>
          </p:nvCxnSpPr>
          <p:spPr>
            <a:xfrm>
              <a:off x="2947877" y="3760379"/>
              <a:ext cx="746937" cy="3863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2" idx="4"/>
              <a:endCxn id="6" idx="0"/>
            </p:cNvCxnSpPr>
            <p:nvPr/>
          </p:nvCxnSpPr>
          <p:spPr>
            <a:xfrm flipH="1">
              <a:off x="3694814" y="3778101"/>
              <a:ext cx="948956" cy="3685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endCxn id="6" idx="1"/>
            </p:cNvCxnSpPr>
            <p:nvPr/>
          </p:nvCxnSpPr>
          <p:spPr>
            <a:xfrm>
              <a:off x="2384351" y="4465672"/>
              <a:ext cx="667193" cy="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6" idx="3"/>
              <a:endCxn id="8" idx="1"/>
            </p:cNvCxnSpPr>
            <p:nvPr/>
          </p:nvCxnSpPr>
          <p:spPr>
            <a:xfrm flipV="1">
              <a:off x="4338084" y="4465674"/>
              <a:ext cx="807806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endCxn id="7" idx="1"/>
            </p:cNvCxnSpPr>
            <p:nvPr/>
          </p:nvCxnSpPr>
          <p:spPr>
            <a:xfrm>
              <a:off x="6638260" y="4465672"/>
              <a:ext cx="69111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5" idx="4"/>
              <a:endCxn id="7" idx="0"/>
            </p:cNvCxnSpPr>
            <p:nvPr/>
          </p:nvCxnSpPr>
          <p:spPr>
            <a:xfrm>
              <a:off x="7101365" y="3778100"/>
              <a:ext cx="871282" cy="3685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endCxn id="16" idx="4"/>
            </p:cNvCxnSpPr>
            <p:nvPr/>
          </p:nvCxnSpPr>
          <p:spPr>
            <a:xfrm flipV="1">
              <a:off x="7965425" y="3795822"/>
              <a:ext cx="831833" cy="3508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8615917" y="4465672"/>
              <a:ext cx="621693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484926" y="4065562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微软雅黑" panose="020B0503020204020204" charset="-122"/>
                  <a:ea typeface="微软雅黑" panose="020B0503020204020204" charset="-122"/>
                </a:rPr>
                <a:t>M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26571" y="4069111"/>
              <a:ext cx="67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微软雅黑" panose="020B0503020204020204" charset="-122"/>
                  <a:ea typeface="微软雅黑" panose="020B0503020204020204" charset="-122"/>
                </a:rPr>
                <a:t>N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98488" y="5729301"/>
            <a:ext cx="535598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用户组与权限之间的局部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42" name="矩形 41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肘形连接符 32"/>
          <p:cNvCxnSpPr>
            <a:stCxn id="38" idx="1"/>
            <a:endCxn id="3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40" idx="1"/>
            <a:endCxn id="3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50" idx="1"/>
            <a:endCxn id="3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AutoShape 2" descr="https://wx2.qq.com/cgi-bin/mmwebwx-bin/webwxgetmsgimg?&amp;MsgID=4241613907589383117&amp;skey=%40crypt_bf6d7c16_fe3b3b4be3205e6530ca0d34867668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全局信息结构设计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5" name="矩形 14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肘形连接符 11"/>
          <p:cNvCxnSpPr>
            <a:stCxn id="20" idx="1"/>
            <a:endCxn id="1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21" idx="1"/>
            <a:endCxn id="1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14088" y="2111807"/>
            <a:ext cx="8405836" cy="4661136"/>
            <a:chOff x="2914088" y="2111807"/>
            <a:chExt cx="8405836" cy="46611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/>
            <a:stretch>
              <a:fillRect/>
            </a:stretch>
          </p:blipFill>
          <p:spPr>
            <a:xfrm rot="16200000">
              <a:off x="4807705" y="218190"/>
              <a:ext cx="4618601" cy="840583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997300" y="6347640"/>
              <a:ext cx="1339703" cy="42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AutoShape 2" descr="https://wx2.qq.com/cgi-bin/mmwebwx-bin/webwxgetmsgimg?&amp;MsgID=4241613907589383117&amp;skey=%40crypt_bf6d7c16_fe3b3b4be3205e6530ca0d34867668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全局信息结构设计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5" name="矩形 14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4997300" y="3444446"/>
            <a:ext cx="1450797" cy="1427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10301" y="2833688"/>
            <a:ext cx="2105024" cy="1091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96225" y="3423179"/>
            <a:ext cx="1528755" cy="1448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4978" y="3050028"/>
            <a:ext cx="19891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）用户组与用户之间是一对多联系，表示每个用户</a:t>
            </a:r>
            <a:endParaRPr lang="en-US" altLang="zh-CN" sz="2000" dirty="0" smtClean="0"/>
          </a:p>
          <a:p>
            <a:r>
              <a:rPr lang="zh-CN" altLang="en-US" sz="2000" dirty="0" smtClean="0"/>
              <a:t>属于一个用户组，一个用户组有多个用户，其联系的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名称定义为“属于”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25" idx="1"/>
            <a:endCxn id="21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21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21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115" y="17415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3.3.2.3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全局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信息结构设计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14088" y="2111807"/>
            <a:ext cx="8405836" cy="4661136"/>
            <a:chOff x="2914088" y="2111807"/>
            <a:chExt cx="8405836" cy="46611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/>
            <a:stretch>
              <a:fillRect/>
            </a:stretch>
          </p:blipFill>
          <p:spPr>
            <a:xfrm rot="16200000">
              <a:off x="4807705" y="218190"/>
              <a:ext cx="4618601" cy="840583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997300" y="6347640"/>
              <a:ext cx="1339703" cy="42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AutoShape 2" descr="https://wx2.qq.com/cgi-bin/mmwebwx-bin/webwxgetmsgimg?&amp;MsgID=4241613907589383117&amp;skey=%40crypt_bf6d7c16_fe3b3b4be3205e6530ca0d34867668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全局信息结构设计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5" name="矩形 14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4997300" y="3444446"/>
            <a:ext cx="1450797" cy="1427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96225" y="3423179"/>
            <a:ext cx="1528755" cy="1448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4978" y="3050028"/>
            <a:ext cx="19891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）用户组与用户之间是一对多联系，表示每个用户</a:t>
            </a:r>
            <a:endParaRPr lang="en-US" altLang="zh-CN" sz="2000" dirty="0" smtClean="0"/>
          </a:p>
          <a:p>
            <a:r>
              <a:rPr lang="zh-CN" altLang="en-US" sz="2000" dirty="0" smtClean="0"/>
              <a:t>属于一个用户组，一个用户组有多个用户，其联系的</a:t>
            </a:r>
            <a:endParaRPr lang="en-US" altLang="zh-CN" sz="2000" dirty="0" smtClean="0"/>
          </a:p>
          <a:p>
            <a:r>
              <a:rPr lang="zh-CN" altLang="en-US" sz="2000" dirty="0" smtClean="0"/>
              <a:t>名称定义为“属于”</a:t>
            </a:r>
            <a:endParaRPr lang="zh-CN" altLang="en-US" sz="2000" dirty="0"/>
          </a:p>
        </p:txBody>
      </p: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14088" y="2111807"/>
            <a:ext cx="8405836" cy="4661136"/>
            <a:chOff x="2914088" y="2111807"/>
            <a:chExt cx="8405836" cy="46611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/>
            <a:stretch>
              <a:fillRect/>
            </a:stretch>
          </p:blipFill>
          <p:spPr>
            <a:xfrm rot="16200000">
              <a:off x="4807705" y="218190"/>
              <a:ext cx="4618601" cy="840583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997300" y="6347640"/>
              <a:ext cx="1339703" cy="42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AutoShape 2" descr="https://wx2.qq.com/cgi-bin/mmwebwx-bin/webwxgetmsgimg?&amp;MsgID=4241613907589383117&amp;skey=%40crypt_bf6d7c16_fe3b3b4be3205e6530ca0d34867668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全局信息结构设计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5" name="矩形 14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7896225" y="3423179"/>
            <a:ext cx="1528755" cy="1448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4978" y="3050028"/>
            <a:ext cx="19891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/>
              <a:t>）部门与用户之间是一对多联系，表示每个部门</a:t>
            </a:r>
            <a:endParaRPr lang="en-US" altLang="zh-CN" sz="2000" dirty="0"/>
          </a:p>
          <a:p>
            <a:r>
              <a:rPr lang="zh-CN" altLang="en-US" sz="2000" dirty="0"/>
              <a:t>包含多个用户，每个用户只在一个部门，其联系的</a:t>
            </a:r>
            <a:endParaRPr lang="en-US" altLang="zh-CN" sz="2000" dirty="0"/>
          </a:p>
          <a:p>
            <a:r>
              <a:rPr lang="zh-CN" altLang="en-US" sz="2000" dirty="0"/>
              <a:t>名称定义为“包含”。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4997300" y="3444446"/>
            <a:ext cx="1450797" cy="1427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7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0" name="肘形连接符 29"/>
          <p:cNvCxnSpPr/>
          <p:nvPr/>
        </p:nvCxnSpPr>
        <p:spPr>
          <a:xfrm rot="10800000">
            <a:off x="9292153" y="7166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/>
        </p:nvCxnSpPr>
        <p:spPr>
          <a:xfrm rot="10800000">
            <a:off x="9292153" y="7166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14088" y="2111807"/>
            <a:ext cx="8405836" cy="4661136"/>
            <a:chOff x="2914088" y="2111807"/>
            <a:chExt cx="8405836" cy="46611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/>
            <a:stretch>
              <a:fillRect/>
            </a:stretch>
          </p:blipFill>
          <p:spPr>
            <a:xfrm rot="16200000">
              <a:off x="4807705" y="218190"/>
              <a:ext cx="4618601" cy="840583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997300" y="6347640"/>
              <a:ext cx="1339703" cy="42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AutoShape 2" descr="https://wx2.qq.com/cgi-bin/mmwebwx-bin/webwxgetmsgimg?&amp;MsgID=4241613907589383117&amp;skey=%40crypt_bf6d7c16_fe3b3b4be3205e6530ca0d34867668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全局信息结构设计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5" name="矩形 14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7896225" y="3423179"/>
            <a:ext cx="1528755" cy="1448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4978" y="3050028"/>
            <a:ext cx="19891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/>
              <a:t>）部门与用户之间是一对多联系，表示每个部门</a:t>
            </a:r>
            <a:endParaRPr lang="en-US" altLang="zh-CN" sz="2000" dirty="0"/>
          </a:p>
          <a:p>
            <a:r>
              <a:rPr lang="zh-CN" altLang="en-US" sz="2000" dirty="0"/>
              <a:t>包含多个用户，每个用户只在一个部门，其联系的</a:t>
            </a:r>
            <a:endParaRPr lang="en-US" altLang="zh-CN" sz="2000" dirty="0"/>
          </a:p>
          <a:p>
            <a:r>
              <a:rPr lang="zh-CN" altLang="en-US" sz="2000" dirty="0"/>
              <a:t>名称定义为“包含”。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14088" y="2111807"/>
            <a:ext cx="8405836" cy="4661136"/>
            <a:chOff x="2914088" y="2111807"/>
            <a:chExt cx="8405836" cy="46611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/>
            <a:stretch>
              <a:fillRect/>
            </a:stretch>
          </p:blipFill>
          <p:spPr>
            <a:xfrm rot="16200000">
              <a:off x="4807705" y="218190"/>
              <a:ext cx="4618601" cy="840583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997300" y="6347640"/>
              <a:ext cx="1339703" cy="42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AutoShape 2" descr="https://wx2.qq.com/cgi-bin/mmwebwx-bin/webwxgetmsgimg?&amp;MsgID=4241613907589383117&amp;skey=%40crypt_bf6d7c16_fe3b3b4be3205e6530ca0d34867668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全局信息结构设计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5" name="矩形 14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7896225" y="3423179"/>
            <a:ext cx="1528755" cy="1448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4978" y="3050028"/>
            <a:ext cx="19891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/>
              <a:t>）用户组与权限之间是多对多联系，表示一种权限</a:t>
            </a:r>
            <a:endParaRPr lang="en-US" altLang="zh-CN" sz="2000" dirty="0"/>
          </a:p>
          <a:p>
            <a:r>
              <a:rPr lang="zh-CN" altLang="en-US" sz="2000" dirty="0"/>
              <a:t>可以分配给多个用户组，每个用户组可以拥有多种</a:t>
            </a:r>
            <a:endParaRPr lang="en-US" altLang="zh-CN" sz="2000" dirty="0"/>
          </a:p>
          <a:p>
            <a:r>
              <a:rPr lang="zh-CN" altLang="en-US" sz="2000" dirty="0"/>
              <a:t>权限，其联系的名称定义为“拥有”。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14088" y="2111807"/>
            <a:ext cx="8405836" cy="4661136"/>
            <a:chOff x="2914088" y="2111807"/>
            <a:chExt cx="8405836" cy="46611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"/>
            <a:stretch>
              <a:fillRect/>
            </a:stretch>
          </p:blipFill>
          <p:spPr>
            <a:xfrm rot="16200000">
              <a:off x="4807705" y="218190"/>
              <a:ext cx="4618601" cy="840583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997300" y="6347640"/>
              <a:ext cx="1339703" cy="425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关系数据库设计方法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8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概念结构设计方法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AutoShape 2" descr="https://wx2.qq.com/cgi-bin/mmwebwx-bin/webwxgetmsgimg?&amp;MsgID=4241613907589383117&amp;skey=%40crypt_bf6d7c16_fe3b3b4be3205e6530ca0d34867668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全局信息结构设计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286588"/>
            <a:ext cx="563526" cy="6284824"/>
            <a:chOff x="0" y="180767"/>
            <a:chExt cx="563526" cy="6284824"/>
          </a:xfrm>
        </p:grpSpPr>
        <p:sp>
          <p:nvSpPr>
            <p:cNvPr id="15" name="矩形 14"/>
            <p:cNvSpPr/>
            <p:nvPr/>
          </p:nvSpPr>
          <p:spPr>
            <a:xfrm>
              <a:off x="0" y="180767"/>
              <a:ext cx="563526" cy="13397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各级模式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1550374"/>
              <a:ext cx="563526" cy="17669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338625"/>
              <a:ext cx="563526" cy="17669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逻辑结构设计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5125889"/>
              <a:ext cx="563526" cy="13397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24978" y="3050028"/>
            <a:ext cx="19891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/>
              <a:t>）用户组与权限之间是多对多联系，表示一种权限</a:t>
            </a:r>
            <a:endParaRPr lang="en-US" altLang="zh-CN" sz="2000" dirty="0"/>
          </a:p>
          <a:p>
            <a:r>
              <a:rPr lang="zh-CN" altLang="en-US" sz="2000" dirty="0"/>
              <a:t>可以分配给多个用户组，每个用户组可以拥有多种</a:t>
            </a:r>
            <a:endParaRPr lang="en-US" altLang="zh-CN" sz="2000" dirty="0"/>
          </a:p>
          <a:p>
            <a:r>
              <a:rPr lang="zh-CN" altLang="en-US" sz="2000" dirty="0"/>
              <a:t>权限，其联系的名称定义为“拥有”。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6" idx="1"/>
            <a:endCxn id="19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115" y="174153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3.3.2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概念结构设计方法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数据库设计的基本步骤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需求分析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（选择、填空、简答）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6294473"/>
            <a:ext cx="9757109" cy="563527"/>
            <a:chOff x="0" y="6294473"/>
            <a:chExt cx="9757109" cy="563527"/>
          </a:xfrm>
        </p:grpSpPr>
        <p:sp>
          <p:nvSpPr>
            <p:cNvPr id="7" name="矩形 6"/>
            <p:cNvSpPr/>
            <p:nvPr/>
          </p:nvSpPr>
          <p:spPr>
            <a:xfrm>
              <a:off x="1382224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概念结构设计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294474"/>
              <a:ext cx="1360970" cy="563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62169" y="6294473"/>
              <a:ext cx="1658687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45652" y="6294474"/>
              <a:ext cx="1360970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物理设计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27877" y="6294474"/>
              <a:ext cx="1506281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数据库实施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655404" y="6294473"/>
              <a:ext cx="2101705" cy="56352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数据库运行与维护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88244" y="2837789"/>
            <a:ext cx="111091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目标</a:t>
            </a:r>
            <a:r>
              <a:rPr lang="zh-CN" altLang="en-US" sz="2400" dirty="0" smtClean="0"/>
              <a:t>：是了解与分析用户的信息及应用处理的要求，并将结果按一定格式整理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             而形成需求分析报告。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该分析报告是后续（         ）、（          ）、（       ）、数据库（  ）与（  ）的依据。</a:t>
            </a:r>
            <a:endParaRPr lang="zh-CN" altLang="en-US" sz="2400" dirty="0"/>
          </a:p>
        </p:txBody>
      </p:sp>
      <p:sp>
        <p:nvSpPr>
          <p:cNvPr id="8" name="爆炸形 1 7"/>
          <p:cNvSpPr/>
          <p:nvPr/>
        </p:nvSpPr>
        <p:spPr>
          <a:xfrm>
            <a:off x="7655404" y="903236"/>
            <a:ext cx="3294993" cy="1934553"/>
          </a:xfrm>
          <a:prstGeom prst="irregularSeal1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简答题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9880" y="465647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概念设计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80139" y="465647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逻辑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42809" y="46428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物理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02790" y="4615617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建立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45551" y="462244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维护</a:t>
            </a:r>
          </a:p>
        </p:txBody>
      </p:sp>
      <p:sp>
        <p:nvSpPr>
          <p:cNvPr id="24" name="矩形 23"/>
          <p:cNvSpPr/>
          <p:nvPr/>
        </p:nvSpPr>
        <p:spPr>
          <a:xfrm>
            <a:off x="7769658" y="412560"/>
            <a:ext cx="137009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肘形连接符 24"/>
          <p:cNvCxnSpPr>
            <a:stCxn id="28" idx="1"/>
            <a:endCxn id="24" idx="3"/>
          </p:cNvCxnSpPr>
          <p:nvPr/>
        </p:nvCxnSpPr>
        <p:spPr>
          <a:xfrm rot="10800000" flipV="1">
            <a:off x="9139752" y="233392"/>
            <a:ext cx="141082" cy="33082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9" idx="1"/>
            <a:endCxn id="24" idx="3"/>
          </p:cNvCxnSpPr>
          <p:nvPr/>
        </p:nvCxnSpPr>
        <p:spPr>
          <a:xfrm rot="10800000">
            <a:off x="9139753" y="564214"/>
            <a:ext cx="141081" cy="17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4" idx="3"/>
          </p:cNvCxnSpPr>
          <p:nvPr/>
        </p:nvCxnSpPr>
        <p:spPr>
          <a:xfrm rot="10800000">
            <a:off x="9139753" y="564214"/>
            <a:ext cx="155453" cy="34195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280834" y="81738"/>
            <a:ext cx="1788444" cy="303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数据库设计概述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80833" y="446705"/>
            <a:ext cx="2575809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数据库设计的基本步骤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95205" y="759601"/>
            <a:ext cx="2355512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关系数据库设计方法</a:t>
            </a:r>
            <a:endPara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115" y="17415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3.2.1.0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1" grpId="0"/>
      <p:bldP spid="22" grpId="0"/>
      <p:bldP spid="2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对于实体集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中的每一个实体，实体集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中至少有一个实体与之联系，反之亦然，则称实体集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与实体集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之间具有的联系是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一对一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对于实体集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中的每一个实体，实体集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中至少有一个实体与之联系，反之亦然，则称实体集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与实体集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之间具有的联系是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多对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一对一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模型是数据库的设计工具之一，它一般适用于建立数据库的（ 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逻辑模型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模型是数据库的设计工具之一，它一般适用于建立数据库的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逻辑模型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每个部门有多名职工，每名职工在一个部门任职，实体集部门与职工之间的联系是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一对一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多对多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每个部门有多名职工，每名职工在一个部门任职，实体集部门与职工之间的联系是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一对一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一对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多对多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8268" y="3702788"/>
            <a:ext cx="8278332" cy="2759149"/>
            <a:chOff x="1701209" y="3621493"/>
            <a:chExt cx="8278332" cy="2759149"/>
          </a:xfrm>
        </p:grpSpPr>
        <p:pic>
          <p:nvPicPr>
            <p:cNvPr id="1026" name="Picture 2" descr="http://store.sunlands.com/qiyejia/original/20180523/9992286801391534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870" y="3621493"/>
              <a:ext cx="8014671" cy="27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701209" y="4646428"/>
              <a:ext cx="691117" cy="76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2484120" y="3702788"/>
            <a:ext cx="5715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12920" y="3763748"/>
            <a:ext cx="62484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775960" y="3596108"/>
            <a:ext cx="8001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48600" y="3702788"/>
            <a:ext cx="6096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75959" y="4352925"/>
            <a:ext cx="2377441" cy="210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18734" y="5493267"/>
            <a:ext cx="657225" cy="966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29587" y="5611908"/>
            <a:ext cx="657225" cy="966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86075" y="3596108"/>
            <a:ext cx="1638300" cy="1131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491287" y="3795867"/>
            <a:ext cx="1638300" cy="1131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8268" y="3702788"/>
            <a:ext cx="8278332" cy="2759149"/>
            <a:chOff x="1701209" y="3621493"/>
            <a:chExt cx="8278332" cy="2759149"/>
          </a:xfrm>
        </p:grpSpPr>
        <p:pic>
          <p:nvPicPr>
            <p:cNvPr id="1026" name="Picture 2" descr="http://store.sunlands.com/qiyejia/original/20180523/9992286801391534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870" y="3621493"/>
              <a:ext cx="8014671" cy="27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701209" y="4646428"/>
              <a:ext cx="691117" cy="76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2484120" y="3702788"/>
            <a:ext cx="5715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12920" y="3763748"/>
            <a:ext cx="62484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775960" y="3596108"/>
            <a:ext cx="8001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48600" y="3702788"/>
            <a:ext cx="6096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75959" y="4352925"/>
            <a:ext cx="2377441" cy="210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18734" y="5493267"/>
            <a:ext cx="657225" cy="966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29587" y="5611908"/>
            <a:ext cx="657225" cy="966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491287" y="3795867"/>
            <a:ext cx="1638300" cy="1131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为体育部门建立数据库，其中包含如下信息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运动队：队名、主教练，其中队名惟一标识运动队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b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运动员：运动员编号、姓名、性别、年龄。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运动项目：项目编号、项目名、所属类别。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其中：每个运动队有多名运动员，每名运动员只属于一个运动队；每名运动员可以参加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多个项目，每个项目可以有多个运动员参加。系统记录每名运动员参加每个项目所得名次和成绩以及比赛日期。</a:t>
            </a:r>
            <a:b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根据以上叙述，建立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模型，要求标注联系类型。</a:t>
            </a:r>
            <a:r>
              <a:rPr lang="en-US" altLang="zh-CN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实体的属性可以省略</a:t>
            </a:r>
            <a:r>
              <a:rPr lang="en-US" altLang="zh-CN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综合题</a:t>
            </a:r>
            <a:endParaRPr lang="en-US" altLang="zh-CN" sz="18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78268" y="3702788"/>
            <a:ext cx="8278332" cy="2759149"/>
            <a:chOff x="1701209" y="3621493"/>
            <a:chExt cx="8278332" cy="2759149"/>
          </a:xfrm>
        </p:grpSpPr>
        <p:pic>
          <p:nvPicPr>
            <p:cNvPr id="1026" name="Picture 2" descr="http://store.sunlands.com/qiyejia/original/20180523/9992286801391534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870" y="3621493"/>
              <a:ext cx="8014671" cy="27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701209" y="4646428"/>
              <a:ext cx="691117" cy="76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2484120" y="3702788"/>
            <a:ext cx="5715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12920" y="3763748"/>
            <a:ext cx="62484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775960" y="3596108"/>
            <a:ext cx="8001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48600" y="3702788"/>
            <a:ext cx="609600" cy="83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75959" y="4352925"/>
            <a:ext cx="2377441" cy="210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18734" y="5493267"/>
            <a:ext cx="657225" cy="966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29587" y="5611908"/>
            <a:ext cx="657225" cy="966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426"/>
  <p:tag name="KSO_WM_SLIDE_POSITION" val="66*58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79243_4"/>
  <p:tag name="KSO_WM_TEMPLATE_CATEGORY" val="custom"/>
  <p:tag name="KSO_WM_TEMPLATE_INDEX" val="20181556"/>
  <p:tag name="KSO_WM_SLIDE_ID" val="custom20181556_4"/>
  <p:tag name="KSO_WM_SLIDE_INDEX" val="4"/>
  <p:tag name="KSO_WM_TEMPLATE_SUBCATEGORY" val="combi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TEMPLATE_CATEGORY" val="custom"/>
  <p:tag name="KSO_WM_TEMPLATE_INDEX" val="20181556"/>
  <p:tag name="KSO_WM_UNIT_ID" val="custom20181556_4*a*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f"/>
  <p:tag name="KSO_WM_UNIT_INDEX" val="1"/>
  <p:tag name="KSO_WM_UNIT_LAYERLEVEL" val="1"/>
  <p:tag name="KSO_WM_UNIT_VALUE" val="150"/>
  <p:tag name="KSO_WM_UNIT_HIGHLIGHT" val="0"/>
  <p:tag name="KSO_WM_UNIT_COMPATIBLE" val="0"/>
  <p:tag name="KSO_WM_UNIT_CLEAR" val="0"/>
  <p:tag name="KSO_WM_UNIT_PRESET_TEXT_INDEX" val="4"/>
  <p:tag name="KSO_WM_UNIT_PRESET_TEXT_LEN" val="228"/>
  <p:tag name="KSO_WM_TEMPLATE_CATEGORY" val="custom"/>
  <p:tag name="KSO_WM_TEMPLATE_INDEX" val="20181556"/>
  <p:tag name="KSO_WM_UNIT_ID" val="custom20181556_4*f*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7674</Words>
  <Application>Microsoft Office PowerPoint</Application>
  <PresentationFormat>自定义</PresentationFormat>
  <Paragraphs>1654</Paragraphs>
  <Slides>107</Slides>
  <Notes>36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08" baseType="lpstr">
      <vt:lpstr>Office 主题</vt:lpstr>
      <vt:lpstr>数据库系统原理</vt:lpstr>
      <vt:lpstr>讲 师 介 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孙小涵</cp:lastModifiedBy>
  <cp:revision>728</cp:revision>
  <dcterms:created xsi:type="dcterms:W3CDTF">2017-03-21T09:44:00Z</dcterms:created>
  <dcterms:modified xsi:type="dcterms:W3CDTF">2019-11-27T09:18:57Z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2052-10.1.0.7397</vt:lpwstr>
  </property>
</Properties>
</file>